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3" r:id="rId3"/>
    <p:sldId id="280" r:id="rId4"/>
    <p:sldId id="269" r:id="rId5"/>
    <p:sldId id="275" r:id="rId6"/>
    <p:sldId id="270" r:id="rId7"/>
    <p:sldId id="273" r:id="rId8"/>
    <p:sldId id="272" r:id="rId9"/>
    <p:sldId id="274" r:id="rId10"/>
    <p:sldId id="256" r:id="rId11"/>
    <p:sldId id="276" r:id="rId12"/>
    <p:sldId id="278" r:id="rId13"/>
    <p:sldId id="260" r:id="rId14"/>
    <p:sldId id="259" r:id="rId15"/>
    <p:sldId id="263" r:id="rId16"/>
    <p:sldId id="267" r:id="rId17"/>
    <p:sldId id="264" r:id="rId18"/>
    <p:sldId id="266" r:id="rId19"/>
    <p:sldId id="268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4B17"/>
    <a:srgbClr val="632D09"/>
    <a:srgbClr val="FFFFCC"/>
    <a:srgbClr val="FFB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3A4F4-5D61-4FEE-AE55-F4FE2AAF37FC}" v="654" dt="2019-05-27T05:11:10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73" autoAdjust="0"/>
    <p:restoredTop sz="94660"/>
  </p:normalViewPr>
  <p:slideViewPr>
    <p:cSldViewPr snapToGrid="0">
      <p:cViewPr varScale="1">
        <p:scale>
          <a:sx n="61" d="100"/>
          <a:sy n="61" d="100"/>
        </p:scale>
        <p:origin x="7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gor Kronemberger" userId="e91687a721b269c2" providerId="LiveId" clId="{7630B41A-24C5-484E-92A9-CCEFF4B9E796}"/>
    <pc:docChg chg="undo custSel addSld delSld modSld sldOrd">
      <pc:chgData name="Ygor Kronemberger" userId="e91687a721b269c2" providerId="LiveId" clId="{7630B41A-24C5-484E-92A9-CCEFF4B9E796}" dt="2019-05-23T05:22:54.907" v="1714" actId="2696"/>
      <pc:docMkLst>
        <pc:docMk/>
      </pc:docMkLst>
      <pc:sldChg chg="modSp">
        <pc:chgData name="Ygor Kronemberger" userId="e91687a721b269c2" providerId="LiveId" clId="{7630B41A-24C5-484E-92A9-CCEFF4B9E796}" dt="2019-05-23T05:11:09.526" v="1134" actId="20577"/>
        <pc:sldMkLst>
          <pc:docMk/>
          <pc:sldMk cId="2617235133" sldId="259"/>
        </pc:sldMkLst>
        <pc:spChg chg="mod">
          <ac:chgData name="Ygor Kronemberger" userId="e91687a721b269c2" providerId="LiveId" clId="{7630B41A-24C5-484E-92A9-CCEFF4B9E796}" dt="2019-05-23T05:11:09.526" v="1134" actId="20577"/>
          <ac:spMkLst>
            <pc:docMk/>
            <pc:sldMk cId="2617235133" sldId="259"/>
            <ac:spMk id="28" creationId="{FC31F8A5-78DF-4EC7-A974-819F912A3AEB}"/>
          </ac:spMkLst>
        </pc:spChg>
      </pc:sldChg>
      <pc:sldChg chg="modSp">
        <pc:chgData name="Ygor Kronemberger" userId="e91687a721b269c2" providerId="LiveId" clId="{7630B41A-24C5-484E-92A9-CCEFF4B9E796}" dt="2019-05-23T04:31:25.549" v="272" actId="20577"/>
        <pc:sldMkLst>
          <pc:docMk/>
          <pc:sldMk cId="693819493" sldId="260"/>
        </pc:sldMkLst>
        <pc:spChg chg="mod">
          <ac:chgData name="Ygor Kronemberger" userId="e91687a721b269c2" providerId="LiveId" clId="{7630B41A-24C5-484E-92A9-CCEFF4B9E796}" dt="2019-05-23T04:31:25.549" v="272" actId="20577"/>
          <ac:spMkLst>
            <pc:docMk/>
            <pc:sldMk cId="693819493" sldId="260"/>
            <ac:spMk id="28" creationId="{FC31F8A5-78DF-4EC7-A974-819F912A3AEB}"/>
          </ac:spMkLst>
        </pc:spChg>
      </pc:sldChg>
      <pc:sldChg chg="addSp delSp modSp">
        <pc:chgData name="Ygor Kronemberger" userId="e91687a721b269c2" providerId="LiveId" clId="{7630B41A-24C5-484E-92A9-CCEFF4B9E796}" dt="2019-05-23T05:15:31.108" v="1651" actId="1035"/>
        <pc:sldMkLst>
          <pc:docMk/>
          <pc:sldMk cId="935928289" sldId="263"/>
        </pc:sldMkLst>
        <pc:spChg chg="add mod">
          <ac:chgData name="Ygor Kronemberger" userId="e91687a721b269c2" providerId="LiveId" clId="{7630B41A-24C5-484E-92A9-CCEFF4B9E796}" dt="2019-05-23T05:15:31.108" v="1651" actId="1035"/>
          <ac:spMkLst>
            <pc:docMk/>
            <pc:sldMk cId="935928289" sldId="263"/>
            <ac:spMk id="22" creationId="{FEF5972C-148B-4173-BDD4-77CAEAB5B82E}"/>
          </ac:spMkLst>
        </pc:spChg>
        <pc:spChg chg="del">
          <ac:chgData name="Ygor Kronemberger" userId="e91687a721b269c2" providerId="LiveId" clId="{7630B41A-24C5-484E-92A9-CCEFF4B9E796}" dt="2019-05-23T05:11:37.212" v="1135" actId="478"/>
          <ac:spMkLst>
            <pc:docMk/>
            <pc:sldMk cId="935928289" sldId="263"/>
            <ac:spMk id="28" creationId="{FC31F8A5-78DF-4EC7-A974-819F912A3AEB}"/>
          </ac:spMkLst>
        </pc:spChg>
      </pc:sldChg>
      <pc:sldChg chg="ord">
        <pc:chgData name="Ygor Kronemberger" userId="e91687a721b269c2" providerId="LiveId" clId="{7630B41A-24C5-484E-92A9-CCEFF4B9E796}" dt="2019-05-23T05:15:47.576" v="1653"/>
        <pc:sldMkLst>
          <pc:docMk/>
          <pc:sldMk cId="1462064548" sldId="266"/>
        </pc:sldMkLst>
      </pc:sldChg>
      <pc:sldChg chg="delSp modSp add ord">
        <pc:chgData name="Ygor Kronemberger" userId="e91687a721b269c2" providerId="LiveId" clId="{7630B41A-24C5-484E-92A9-CCEFF4B9E796}" dt="2019-05-23T05:22:37.772" v="1697" actId="478"/>
        <pc:sldMkLst>
          <pc:docMk/>
          <pc:sldMk cId="271522988" sldId="267"/>
        </pc:sldMkLst>
        <pc:spChg chg="del">
          <ac:chgData name="Ygor Kronemberger" userId="e91687a721b269c2" providerId="LiveId" clId="{7630B41A-24C5-484E-92A9-CCEFF4B9E796}" dt="2019-05-23T05:22:37.772" v="1697" actId="478"/>
          <ac:spMkLst>
            <pc:docMk/>
            <pc:sldMk cId="271522988" sldId="267"/>
            <ac:spMk id="22" creationId="{FC31F8A5-78DF-4EC7-A974-819F912A3AEB}"/>
          </ac:spMkLst>
        </pc:spChg>
        <pc:spChg chg="del">
          <ac:chgData name="Ygor Kronemberger" userId="e91687a721b269c2" providerId="LiveId" clId="{7630B41A-24C5-484E-92A9-CCEFF4B9E796}" dt="2019-05-23T05:22:28.769" v="1695" actId="478"/>
          <ac:spMkLst>
            <pc:docMk/>
            <pc:sldMk cId="271522988" sldId="267"/>
            <ac:spMk id="23" creationId="{FC31F8A5-78DF-4EC7-A974-819F912A3AEB}"/>
          </ac:spMkLst>
        </pc:spChg>
        <pc:spChg chg="mod">
          <ac:chgData name="Ygor Kronemberger" userId="e91687a721b269c2" providerId="LiveId" clId="{7630B41A-24C5-484E-92A9-CCEFF4B9E796}" dt="2019-05-23T05:21:18.541" v="1694" actId="20577"/>
          <ac:spMkLst>
            <pc:docMk/>
            <pc:sldMk cId="271522988" sldId="267"/>
            <ac:spMk id="42" creationId="{FC31F8A5-78DF-4EC7-A974-819F912A3AEB}"/>
          </ac:spMkLst>
        </pc:spChg>
        <pc:cxnChg chg="del">
          <ac:chgData name="Ygor Kronemberger" userId="e91687a721b269c2" providerId="LiveId" clId="{7630B41A-24C5-484E-92A9-CCEFF4B9E796}" dt="2019-05-23T05:22:33.211" v="1696" actId="478"/>
          <ac:cxnSpMkLst>
            <pc:docMk/>
            <pc:sldMk cId="271522988" sldId="267"/>
            <ac:cxnSpMk id="4" creationId="{00000000-0000-0000-0000-000000000000}"/>
          </ac:cxnSpMkLst>
        </pc:cxnChg>
      </pc:sldChg>
    </pc:docChg>
  </pc:docChgLst>
  <pc:docChgLst>
    <pc:chgData name="Ygor Kronemberger" userId="e91687a721b269c2" providerId="LiveId" clId="{1D13A4F4-5D61-4FEE-AE55-F4FE2AAF37FC}"/>
    <pc:docChg chg="undo custSel mod addSld delSld modSld sldOrd">
      <pc:chgData name="Ygor Kronemberger" userId="e91687a721b269c2" providerId="LiveId" clId="{1D13A4F4-5D61-4FEE-AE55-F4FE2AAF37FC}" dt="2019-05-27T05:11:10.962" v="1977" actId="465"/>
      <pc:docMkLst>
        <pc:docMk/>
      </pc:docMkLst>
      <pc:sldChg chg="addSp delSp modSp del">
        <pc:chgData name="Ygor Kronemberger" userId="e91687a721b269c2" providerId="LiveId" clId="{1D13A4F4-5D61-4FEE-AE55-F4FE2AAF37FC}" dt="2019-05-27T04:37:39.631" v="1159" actId="2696"/>
        <pc:sldMkLst>
          <pc:docMk/>
          <pc:sldMk cId="1664997029" sldId="261"/>
        </pc:sldMkLst>
        <pc:spChg chg="add del mod">
          <ac:chgData name="Ygor Kronemberger" userId="e91687a721b269c2" providerId="LiveId" clId="{1D13A4F4-5D61-4FEE-AE55-F4FE2AAF37FC}" dt="2019-05-27T04:36:36.051" v="1158" actId="478"/>
          <ac:spMkLst>
            <pc:docMk/>
            <pc:sldMk cId="1664997029" sldId="261"/>
            <ac:spMk id="29" creationId="{41AF1D5B-A22B-4166-BB6C-3EDFC9BAFDE3}"/>
          </ac:spMkLst>
        </pc:spChg>
        <pc:spChg chg="mod">
          <ac:chgData name="Ygor Kronemberger" userId="e91687a721b269c2" providerId="LiveId" clId="{1D13A4F4-5D61-4FEE-AE55-F4FE2AAF37FC}" dt="2019-05-27T04:26:13.270" v="1011" actId="113"/>
          <ac:spMkLst>
            <pc:docMk/>
            <pc:sldMk cId="1664997029" sldId="261"/>
            <ac:spMk id="36" creationId="{FC31F8A5-78DF-4EC7-A974-819F912A3AEB}"/>
          </ac:spMkLst>
        </pc:spChg>
        <pc:spChg chg="mod">
          <ac:chgData name="Ygor Kronemberger" userId="e91687a721b269c2" providerId="LiveId" clId="{1D13A4F4-5D61-4FEE-AE55-F4FE2AAF37FC}" dt="2019-05-27T04:26:13.270" v="1011" actId="113"/>
          <ac:spMkLst>
            <pc:docMk/>
            <pc:sldMk cId="1664997029" sldId="261"/>
            <ac:spMk id="37" creationId="{FC31F8A5-78DF-4EC7-A974-819F912A3AEB}"/>
          </ac:spMkLst>
        </pc:spChg>
        <pc:spChg chg="mod">
          <ac:chgData name="Ygor Kronemberger" userId="e91687a721b269c2" providerId="LiveId" clId="{1D13A4F4-5D61-4FEE-AE55-F4FE2AAF37FC}" dt="2019-05-27T04:26:13.270" v="1011" actId="113"/>
          <ac:spMkLst>
            <pc:docMk/>
            <pc:sldMk cId="1664997029" sldId="261"/>
            <ac:spMk id="38" creationId="{FC31F8A5-78DF-4EC7-A974-819F912A3AEB}"/>
          </ac:spMkLst>
        </pc:spChg>
        <pc:spChg chg="mod">
          <ac:chgData name="Ygor Kronemberger" userId="e91687a721b269c2" providerId="LiveId" clId="{1D13A4F4-5D61-4FEE-AE55-F4FE2AAF37FC}" dt="2019-05-27T04:26:13.270" v="1011" actId="113"/>
          <ac:spMkLst>
            <pc:docMk/>
            <pc:sldMk cId="1664997029" sldId="261"/>
            <ac:spMk id="39" creationId="{FC31F8A5-78DF-4EC7-A974-819F912A3AEB}"/>
          </ac:spMkLst>
        </pc:spChg>
        <pc:spChg chg="mod">
          <ac:chgData name="Ygor Kronemberger" userId="e91687a721b269c2" providerId="LiveId" clId="{1D13A4F4-5D61-4FEE-AE55-F4FE2AAF37FC}" dt="2019-05-27T04:26:13.270" v="1011" actId="113"/>
          <ac:spMkLst>
            <pc:docMk/>
            <pc:sldMk cId="1664997029" sldId="261"/>
            <ac:spMk id="40" creationId="{FC31F8A5-78DF-4EC7-A974-819F912A3AEB}"/>
          </ac:spMkLst>
        </pc:spChg>
        <pc:grpChg chg="del">
          <ac:chgData name="Ygor Kronemberger" userId="e91687a721b269c2" providerId="LiveId" clId="{1D13A4F4-5D61-4FEE-AE55-F4FE2AAF37FC}" dt="2019-05-27T04:25:03.396" v="1001" actId="478"/>
          <ac:grpSpMkLst>
            <pc:docMk/>
            <pc:sldMk cId="1664997029" sldId="261"/>
            <ac:grpSpMk id="11" creationId="{00000000-0000-0000-0000-000000000000}"/>
          </ac:grpSpMkLst>
        </pc:grpChg>
        <pc:picChg chg="add del mod">
          <ac:chgData name="Ygor Kronemberger" userId="e91687a721b269c2" providerId="LiveId" clId="{1D13A4F4-5D61-4FEE-AE55-F4FE2AAF37FC}" dt="2019-05-27T04:36:36.051" v="1158" actId="478"/>
          <ac:picMkLst>
            <pc:docMk/>
            <pc:sldMk cId="1664997029" sldId="261"/>
            <ac:picMk id="27" creationId="{4AC35190-7F84-4E47-9F90-75CC2A6D8466}"/>
          </ac:picMkLst>
        </pc:picChg>
        <pc:picChg chg="add del mod">
          <ac:chgData name="Ygor Kronemberger" userId="e91687a721b269c2" providerId="LiveId" clId="{1D13A4F4-5D61-4FEE-AE55-F4FE2AAF37FC}" dt="2019-05-27T04:36:36.051" v="1158" actId="478"/>
          <ac:picMkLst>
            <pc:docMk/>
            <pc:sldMk cId="1664997029" sldId="261"/>
            <ac:picMk id="28" creationId="{5D2CD5BE-C80C-47A3-BEA9-0CF5AAC20FEB}"/>
          </ac:picMkLst>
        </pc:picChg>
      </pc:sldChg>
      <pc:sldChg chg="addSp modSp">
        <pc:chgData name="Ygor Kronemberger" userId="e91687a721b269c2" providerId="LiveId" clId="{1D13A4F4-5D61-4FEE-AE55-F4FE2AAF37FC}" dt="2019-05-25T05:58:17.660" v="211" actId="20577"/>
        <pc:sldMkLst>
          <pc:docMk/>
          <pc:sldMk cId="683520121" sldId="264"/>
        </pc:sldMkLst>
        <pc:spChg chg="add mod">
          <ac:chgData name="Ygor Kronemberger" userId="e91687a721b269c2" providerId="LiveId" clId="{1D13A4F4-5D61-4FEE-AE55-F4FE2AAF37FC}" dt="2019-05-25T05:45:54.096" v="189" actId="552"/>
          <ac:spMkLst>
            <pc:docMk/>
            <pc:sldMk cId="683520121" sldId="264"/>
            <ac:spMk id="20" creationId="{2AB4A9DA-5BA1-475E-9140-F1478C50FD53}"/>
          </ac:spMkLst>
        </pc:spChg>
        <pc:spChg chg="add mod">
          <ac:chgData name="Ygor Kronemberger" userId="e91687a721b269c2" providerId="LiveId" clId="{1D13A4F4-5D61-4FEE-AE55-F4FE2AAF37FC}" dt="2019-05-25T05:45:54.096" v="189" actId="552"/>
          <ac:spMkLst>
            <pc:docMk/>
            <pc:sldMk cId="683520121" sldId="264"/>
            <ac:spMk id="21" creationId="{14B8A98C-286A-4274-8C6D-C7036085C9C1}"/>
          </ac:spMkLst>
        </pc:spChg>
        <pc:spChg chg="mod">
          <ac:chgData name="Ygor Kronemberger" userId="e91687a721b269c2" providerId="LiveId" clId="{1D13A4F4-5D61-4FEE-AE55-F4FE2AAF37FC}" dt="2019-05-25T05:44:18.151" v="44" actId="1035"/>
          <ac:spMkLst>
            <pc:docMk/>
            <pc:sldMk cId="683520121" sldId="264"/>
            <ac:spMk id="22" creationId="{FC31F8A5-78DF-4EC7-A974-819F912A3AEB}"/>
          </ac:spMkLst>
        </pc:spChg>
        <pc:spChg chg="mod">
          <ac:chgData name="Ygor Kronemberger" userId="e91687a721b269c2" providerId="LiveId" clId="{1D13A4F4-5D61-4FEE-AE55-F4FE2AAF37FC}" dt="2019-05-25T05:44:12.196" v="41" actId="1076"/>
          <ac:spMkLst>
            <pc:docMk/>
            <pc:sldMk cId="683520121" sldId="264"/>
            <ac:spMk id="23" creationId="{FC31F8A5-78DF-4EC7-A974-819F912A3AEB}"/>
          </ac:spMkLst>
        </pc:spChg>
        <pc:spChg chg="add mod">
          <ac:chgData name="Ygor Kronemberger" userId="e91687a721b269c2" providerId="LiveId" clId="{1D13A4F4-5D61-4FEE-AE55-F4FE2AAF37FC}" dt="2019-05-25T05:45:54.096" v="189" actId="552"/>
          <ac:spMkLst>
            <pc:docMk/>
            <pc:sldMk cId="683520121" sldId="264"/>
            <ac:spMk id="24" creationId="{D14E485A-49E6-4543-8B63-7085E4EF9C6E}"/>
          </ac:spMkLst>
        </pc:spChg>
        <pc:spChg chg="add mod">
          <ac:chgData name="Ygor Kronemberger" userId="e91687a721b269c2" providerId="LiveId" clId="{1D13A4F4-5D61-4FEE-AE55-F4FE2AAF37FC}" dt="2019-05-25T05:58:17.660" v="211" actId="20577"/>
          <ac:spMkLst>
            <pc:docMk/>
            <pc:sldMk cId="683520121" sldId="264"/>
            <ac:spMk id="25" creationId="{5FE77FF9-E866-46A0-AA3A-6A52F4A00560}"/>
          </ac:spMkLst>
        </pc:spChg>
      </pc:sldChg>
      <pc:sldChg chg="addSp delSp">
        <pc:chgData name="Ygor Kronemberger" userId="e91687a721b269c2" providerId="LiveId" clId="{1D13A4F4-5D61-4FEE-AE55-F4FE2AAF37FC}" dt="2019-05-25T05:40:32.848" v="1" actId="478"/>
        <pc:sldMkLst>
          <pc:docMk/>
          <pc:sldMk cId="1462064548" sldId="266"/>
        </pc:sldMkLst>
        <pc:spChg chg="add del">
          <ac:chgData name="Ygor Kronemberger" userId="e91687a721b269c2" providerId="LiveId" clId="{1D13A4F4-5D61-4FEE-AE55-F4FE2AAF37FC}" dt="2019-05-25T05:40:32.848" v="1" actId="478"/>
          <ac:spMkLst>
            <pc:docMk/>
            <pc:sldMk cId="1462064548" sldId="266"/>
            <ac:spMk id="3" creationId="{C0415FBF-FC1F-4F5F-91D8-C4B1735FE3CD}"/>
          </ac:spMkLst>
        </pc:spChg>
      </pc:sldChg>
      <pc:sldChg chg="modSp add">
        <pc:chgData name="Ygor Kronemberger" userId="e91687a721b269c2" providerId="LiveId" clId="{1D13A4F4-5D61-4FEE-AE55-F4FE2AAF37FC}" dt="2019-05-25T05:40:47.485" v="39" actId="20577"/>
        <pc:sldMkLst>
          <pc:docMk/>
          <pc:sldMk cId="997292706" sldId="268"/>
        </pc:sldMkLst>
        <pc:spChg chg="mod">
          <ac:chgData name="Ygor Kronemberger" userId="e91687a721b269c2" providerId="LiveId" clId="{1D13A4F4-5D61-4FEE-AE55-F4FE2AAF37FC}" dt="2019-05-25T05:40:47.485" v="39" actId="20577"/>
          <ac:spMkLst>
            <pc:docMk/>
            <pc:sldMk cId="997292706" sldId="268"/>
            <ac:spMk id="42" creationId="{FC31F8A5-78DF-4EC7-A974-819F912A3AEB}"/>
          </ac:spMkLst>
        </pc:spChg>
      </pc:sldChg>
      <pc:sldChg chg="addSp delSp modSp add">
        <pc:chgData name="Ygor Kronemberger" userId="e91687a721b269c2" providerId="LiveId" clId="{1D13A4F4-5D61-4FEE-AE55-F4FE2AAF37FC}" dt="2019-05-27T04:22:40.587" v="1000" actId="1035"/>
        <pc:sldMkLst>
          <pc:docMk/>
          <pc:sldMk cId="1498836141" sldId="269"/>
        </pc:sldMkLst>
        <pc:spChg chg="del">
          <ac:chgData name="Ygor Kronemberger" userId="e91687a721b269c2" providerId="LiveId" clId="{1D13A4F4-5D61-4FEE-AE55-F4FE2AAF37FC}" dt="2019-05-27T03:20:55.028" v="213" actId="478"/>
          <ac:spMkLst>
            <pc:docMk/>
            <pc:sldMk cId="1498836141" sldId="269"/>
            <ac:spMk id="2" creationId="{CB31BBC5-906B-4A9E-AA1E-1858F71C1232}"/>
          </ac:spMkLst>
        </pc:spChg>
        <pc:spChg chg="del">
          <ac:chgData name="Ygor Kronemberger" userId="e91687a721b269c2" providerId="LiveId" clId="{1D13A4F4-5D61-4FEE-AE55-F4FE2AAF37FC}" dt="2019-05-27T03:20:55.028" v="213" actId="478"/>
          <ac:spMkLst>
            <pc:docMk/>
            <pc:sldMk cId="1498836141" sldId="269"/>
            <ac:spMk id="3" creationId="{15E5E291-5302-49B2-BB1F-60A57672ACEC}"/>
          </ac:spMkLst>
        </pc:spChg>
        <pc:spChg chg="add mod">
          <ac:chgData name="Ygor Kronemberger" userId="e91687a721b269c2" providerId="LiveId" clId="{1D13A4F4-5D61-4FEE-AE55-F4FE2AAF37FC}" dt="2019-05-27T04:22:40.587" v="1000" actId="1035"/>
          <ac:spMkLst>
            <pc:docMk/>
            <pc:sldMk cId="1498836141" sldId="269"/>
            <ac:spMk id="4" creationId="{2B69512F-9D4D-4751-8E35-460CE63B8136}"/>
          </ac:spMkLst>
        </pc:spChg>
        <pc:spChg chg="add mod">
          <ac:chgData name="Ygor Kronemberger" userId="e91687a721b269c2" providerId="LiveId" clId="{1D13A4F4-5D61-4FEE-AE55-F4FE2AAF37FC}" dt="2019-05-27T04:22:40.587" v="1000" actId="1035"/>
          <ac:spMkLst>
            <pc:docMk/>
            <pc:sldMk cId="1498836141" sldId="269"/>
            <ac:spMk id="5" creationId="{4126E622-ED34-43A2-B622-FFCC70BBB52E}"/>
          </ac:spMkLst>
        </pc:spChg>
        <pc:spChg chg="add del mod">
          <ac:chgData name="Ygor Kronemberger" userId="e91687a721b269c2" providerId="LiveId" clId="{1D13A4F4-5D61-4FEE-AE55-F4FE2AAF37FC}" dt="2019-05-27T04:22:38.728" v="997"/>
          <ac:spMkLst>
            <pc:docMk/>
            <pc:sldMk cId="1498836141" sldId="269"/>
            <ac:spMk id="10" creationId="{2D70D9FE-7065-45FD-9C93-E05FEB8DC377}"/>
          </ac:spMkLst>
        </pc:spChg>
        <pc:picChg chg="add del mod">
          <ac:chgData name="Ygor Kronemberger" userId="e91687a721b269c2" providerId="LiveId" clId="{1D13A4F4-5D61-4FEE-AE55-F4FE2AAF37FC}" dt="2019-05-27T04:22:38.728" v="997"/>
          <ac:picMkLst>
            <pc:docMk/>
            <pc:sldMk cId="1498836141" sldId="269"/>
            <ac:picMk id="8" creationId="{BADF825E-3681-4529-9D1C-76DACB54949C}"/>
          </ac:picMkLst>
        </pc:picChg>
        <pc:picChg chg="add del mod">
          <ac:chgData name="Ygor Kronemberger" userId="e91687a721b269c2" providerId="LiveId" clId="{1D13A4F4-5D61-4FEE-AE55-F4FE2AAF37FC}" dt="2019-05-27T04:22:38.728" v="997"/>
          <ac:picMkLst>
            <pc:docMk/>
            <pc:sldMk cId="1498836141" sldId="269"/>
            <ac:picMk id="9" creationId="{F2764356-7659-410F-85DF-EB42A323CEE5}"/>
          </ac:picMkLst>
        </pc:picChg>
        <pc:picChg chg="add mod">
          <ac:chgData name="Ygor Kronemberger" userId="e91687a721b269c2" providerId="LiveId" clId="{1D13A4F4-5D61-4FEE-AE55-F4FE2AAF37FC}" dt="2019-05-27T04:22:40.587" v="1000" actId="1035"/>
          <ac:picMkLst>
            <pc:docMk/>
            <pc:sldMk cId="1498836141" sldId="269"/>
            <ac:picMk id="1026" creationId="{E0CB0A9E-F1DB-4FE7-A7E6-EB5D00FF18DF}"/>
          </ac:picMkLst>
        </pc:picChg>
        <pc:picChg chg="add mod">
          <ac:chgData name="Ygor Kronemberger" userId="e91687a721b269c2" providerId="LiveId" clId="{1D13A4F4-5D61-4FEE-AE55-F4FE2AAF37FC}" dt="2019-05-27T04:22:40.587" v="1000" actId="1035"/>
          <ac:picMkLst>
            <pc:docMk/>
            <pc:sldMk cId="1498836141" sldId="269"/>
            <ac:picMk id="1028" creationId="{BA4154D5-05C9-4116-8693-A57067E1F10E}"/>
          </ac:picMkLst>
        </pc:picChg>
      </pc:sldChg>
      <pc:sldChg chg="delSp add del">
        <pc:chgData name="Ygor Kronemberger" userId="e91687a721b269c2" providerId="LiveId" clId="{1D13A4F4-5D61-4FEE-AE55-F4FE2AAF37FC}" dt="2019-05-27T03:35:05.646" v="337" actId="2696"/>
        <pc:sldMkLst>
          <pc:docMk/>
          <pc:sldMk cId="41924689" sldId="270"/>
        </pc:sldMkLst>
        <pc:spChg chg="del">
          <ac:chgData name="Ygor Kronemberger" userId="e91687a721b269c2" providerId="LiveId" clId="{1D13A4F4-5D61-4FEE-AE55-F4FE2AAF37FC}" dt="2019-05-27T03:34:20.624" v="336" actId="478"/>
          <ac:spMkLst>
            <pc:docMk/>
            <pc:sldMk cId="41924689" sldId="270"/>
            <ac:spMk id="2" creationId="{96B10D58-7935-4574-94C0-AF0CF689892A}"/>
          </ac:spMkLst>
        </pc:spChg>
        <pc:spChg chg="del">
          <ac:chgData name="Ygor Kronemberger" userId="e91687a721b269c2" providerId="LiveId" clId="{1D13A4F4-5D61-4FEE-AE55-F4FE2AAF37FC}" dt="2019-05-27T03:34:20.624" v="336" actId="478"/>
          <ac:spMkLst>
            <pc:docMk/>
            <pc:sldMk cId="41924689" sldId="270"/>
            <ac:spMk id="3" creationId="{58125C92-52E7-4583-986B-AE402997C5CA}"/>
          </ac:spMkLst>
        </pc:spChg>
      </pc:sldChg>
      <pc:sldChg chg="addSp delSp modSp add">
        <pc:chgData name="Ygor Kronemberger" userId="e91687a721b269c2" providerId="LiveId" clId="{1D13A4F4-5D61-4FEE-AE55-F4FE2AAF37FC}" dt="2019-05-27T04:13:08.747" v="778" actId="692"/>
        <pc:sldMkLst>
          <pc:docMk/>
          <pc:sldMk cId="2287353061" sldId="270"/>
        </pc:sldMkLst>
        <pc:spChg chg="mod">
          <ac:chgData name="Ygor Kronemberger" userId="e91687a721b269c2" providerId="LiveId" clId="{1D13A4F4-5D61-4FEE-AE55-F4FE2AAF37FC}" dt="2019-05-27T03:54:41.312" v="517" actId="1038"/>
          <ac:spMkLst>
            <pc:docMk/>
            <pc:sldMk cId="2287353061" sldId="270"/>
            <ac:spMk id="4" creationId="{2B69512F-9D4D-4751-8E35-460CE63B8136}"/>
          </ac:spMkLst>
        </pc:spChg>
        <pc:spChg chg="mod">
          <ac:chgData name="Ygor Kronemberger" userId="e91687a721b269c2" providerId="LiveId" clId="{1D13A4F4-5D61-4FEE-AE55-F4FE2AAF37FC}" dt="2019-05-27T03:54:41.312" v="517" actId="1038"/>
          <ac:spMkLst>
            <pc:docMk/>
            <pc:sldMk cId="2287353061" sldId="270"/>
            <ac:spMk id="5" creationId="{4126E622-ED34-43A2-B622-FFCC70BBB52E}"/>
          </ac:spMkLst>
        </pc:spChg>
        <pc:spChg chg="add mod">
          <ac:chgData name="Ygor Kronemberger" userId="e91687a721b269c2" providerId="LiveId" clId="{1D13A4F4-5D61-4FEE-AE55-F4FE2AAF37FC}" dt="2019-05-27T04:13:08.747" v="778" actId="692"/>
          <ac:spMkLst>
            <pc:docMk/>
            <pc:sldMk cId="2287353061" sldId="270"/>
            <ac:spMk id="6" creationId="{613B64B5-B7BA-4881-B8F6-EA04A7CF3001}"/>
          </ac:spMkLst>
        </pc:spChg>
        <pc:spChg chg="add del">
          <ac:chgData name="Ygor Kronemberger" userId="e91687a721b269c2" providerId="LiveId" clId="{1D13A4F4-5D61-4FEE-AE55-F4FE2AAF37FC}" dt="2019-05-27T04:03:55.077" v="623" actId="478"/>
          <ac:spMkLst>
            <pc:docMk/>
            <pc:sldMk cId="2287353061" sldId="270"/>
            <ac:spMk id="12" creationId="{00824B9D-396C-49FB-ADC4-14B82831D1FA}"/>
          </ac:spMkLst>
        </pc:spChg>
        <pc:picChg chg="add mod">
          <ac:chgData name="Ygor Kronemberger" userId="e91687a721b269c2" providerId="LiveId" clId="{1D13A4F4-5D61-4FEE-AE55-F4FE2AAF37FC}" dt="2019-05-27T04:00:44.735" v="556" actId="1076"/>
          <ac:picMkLst>
            <pc:docMk/>
            <pc:sldMk cId="2287353061" sldId="270"/>
            <ac:picMk id="11" creationId="{F3843967-C8F3-4B81-B2FF-C7121F703FF5}"/>
          </ac:picMkLst>
        </pc:picChg>
        <pc:picChg chg="del mod">
          <ac:chgData name="Ygor Kronemberger" userId="e91687a721b269c2" providerId="LiveId" clId="{1D13A4F4-5D61-4FEE-AE55-F4FE2AAF37FC}" dt="2019-05-27T03:48:49.656" v="472" actId="478"/>
          <ac:picMkLst>
            <pc:docMk/>
            <pc:sldMk cId="2287353061" sldId="270"/>
            <ac:picMk id="1026" creationId="{E0CB0A9E-F1DB-4FE7-A7E6-EB5D00FF18DF}"/>
          </ac:picMkLst>
        </pc:picChg>
        <pc:picChg chg="del mod">
          <ac:chgData name="Ygor Kronemberger" userId="e91687a721b269c2" providerId="LiveId" clId="{1D13A4F4-5D61-4FEE-AE55-F4FE2AAF37FC}" dt="2019-05-27T03:43:47.739" v="431" actId="478"/>
          <ac:picMkLst>
            <pc:docMk/>
            <pc:sldMk cId="2287353061" sldId="270"/>
            <ac:picMk id="1028" creationId="{BA4154D5-05C9-4116-8693-A57067E1F10E}"/>
          </ac:picMkLst>
        </pc:picChg>
        <pc:picChg chg="add mod">
          <ac:chgData name="Ygor Kronemberger" userId="e91687a721b269c2" providerId="LiveId" clId="{1D13A4F4-5D61-4FEE-AE55-F4FE2AAF37FC}" dt="2019-05-27T03:54:41.312" v="517" actId="1038"/>
          <ac:picMkLst>
            <pc:docMk/>
            <pc:sldMk cId="2287353061" sldId="270"/>
            <ac:picMk id="2050" creationId="{FCDEFAE8-AA26-4867-BAC5-D5324B7DE40C}"/>
          </ac:picMkLst>
        </pc:picChg>
        <pc:picChg chg="add mod">
          <ac:chgData name="Ygor Kronemberger" userId="e91687a721b269c2" providerId="LiveId" clId="{1D13A4F4-5D61-4FEE-AE55-F4FE2AAF37FC}" dt="2019-05-27T03:59:38.092" v="520" actId="1076"/>
          <ac:picMkLst>
            <pc:docMk/>
            <pc:sldMk cId="2287353061" sldId="270"/>
            <ac:picMk id="2052" creationId="{3C5C7717-997E-418C-A51B-C950FE8D0C50}"/>
          </ac:picMkLst>
        </pc:picChg>
      </pc:sldChg>
      <pc:sldChg chg="addSp delSp modSp add del">
        <pc:chgData name="Ygor Kronemberger" userId="e91687a721b269c2" providerId="LiveId" clId="{1D13A4F4-5D61-4FEE-AE55-F4FE2AAF37FC}" dt="2019-05-27T04:14:38.279" v="794" actId="2696"/>
        <pc:sldMkLst>
          <pc:docMk/>
          <pc:sldMk cId="77429775" sldId="271"/>
        </pc:sldMkLst>
        <pc:spChg chg="del">
          <ac:chgData name="Ygor Kronemberger" userId="e91687a721b269c2" providerId="LiveId" clId="{1D13A4F4-5D61-4FEE-AE55-F4FE2AAF37FC}" dt="2019-05-27T04:02:01.129" v="563" actId="478"/>
          <ac:spMkLst>
            <pc:docMk/>
            <pc:sldMk cId="77429775" sldId="271"/>
            <ac:spMk id="2" creationId="{91859E1F-6E97-40CC-95BA-7F0BCFA31B33}"/>
          </ac:spMkLst>
        </pc:spChg>
        <pc:spChg chg="del">
          <ac:chgData name="Ygor Kronemberger" userId="e91687a721b269c2" providerId="LiveId" clId="{1D13A4F4-5D61-4FEE-AE55-F4FE2AAF37FC}" dt="2019-05-27T04:02:01.129" v="563" actId="478"/>
          <ac:spMkLst>
            <pc:docMk/>
            <pc:sldMk cId="77429775" sldId="271"/>
            <ac:spMk id="3" creationId="{6715F935-871A-4A96-9FDD-6393D0400856}"/>
          </ac:spMkLst>
        </pc:spChg>
        <pc:spChg chg="add mod">
          <ac:chgData name="Ygor Kronemberger" userId="e91687a721b269c2" providerId="LiveId" clId="{1D13A4F4-5D61-4FEE-AE55-F4FE2AAF37FC}" dt="2019-05-27T04:06:31.497" v="676" actId="1037"/>
          <ac:spMkLst>
            <pc:docMk/>
            <pc:sldMk cId="77429775" sldId="271"/>
            <ac:spMk id="4" creationId="{22E0D9DE-67ED-42CB-9FC4-A0AB64FB2B35}"/>
          </ac:spMkLst>
        </pc:spChg>
        <pc:spChg chg="add del">
          <ac:chgData name="Ygor Kronemberger" userId="e91687a721b269c2" providerId="LiveId" clId="{1D13A4F4-5D61-4FEE-AE55-F4FE2AAF37FC}" dt="2019-05-27T04:02:34.762" v="565" actId="478"/>
          <ac:spMkLst>
            <pc:docMk/>
            <pc:sldMk cId="77429775" sldId="271"/>
            <ac:spMk id="5" creationId="{029E3783-EA74-46FC-A0F0-2E55D1CAAF91}"/>
          </ac:spMkLst>
        </pc:spChg>
        <pc:spChg chg="add del mod">
          <ac:chgData name="Ygor Kronemberger" userId="e91687a721b269c2" providerId="LiveId" clId="{1D13A4F4-5D61-4FEE-AE55-F4FE2AAF37FC}" dt="2019-05-27T04:04:33.932" v="640"/>
          <ac:spMkLst>
            <pc:docMk/>
            <pc:sldMk cId="77429775" sldId="271"/>
            <ac:spMk id="6" creationId="{77DB1013-BCF4-4AEE-A3F9-FF189654296D}"/>
          </ac:spMkLst>
        </pc:spChg>
        <pc:spChg chg="add del mod">
          <ac:chgData name="Ygor Kronemberger" userId="e91687a721b269c2" providerId="LiveId" clId="{1D13A4F4-5D61-4FEE-AE55-F4FE2AAF37FC}" dt="2019-05-27T04:04:27.067" v="635"/>
          <ac:spMkLst>
            <pc:docMk/>
            <pc:sldMk cId="77429775" sldId="271"/>
            <ac:spMk id="7" creationId="{F5A34819-E2AD-4187-B5CE-345A3A4C6F09}"/>
          </ac:spMkLst>
        </pc:spChg>
        <pc:spChg chg="add mod">
          <ac:chgData name="Ygor Kronemberger" userId="e91687a721b269c2" providerId="LiveId" clId="{1D13A4F4-5D61-4FEE-AE55-F4FE2AAF37FC}" dt="2019-05-27T04:12:27.153" v="761" actId="692"/>
          <ac:spMkLst>
            <pc:docMk/>
            <pc:sldMk cId="77429775" sldId="271"/>
            <ac:spMk id="8" creationId="{14EF5417-226E-4BF2-A4AB-A39CAE656D3E}"/>
          </ac:spMkLst>
        </pc:spChg>
        <pc:picChg chg="add mod">
          <ac:chgData name="Ygor Kronemberger" userId="e91687a721b269c2" providerId="LiveId" clId="{1D13A4F4-5D61-4FEE-AE55-F4FE2AAF37FC}" dt="2019-05-27T04:06:31.497" v="676" actId="1037"/>
          <ac:picMkLst>
            <pc:docMk/>
            <pc:sldMk cId="77429775" sldId="271"/>
            <ac:picMk id="9" creationId="{DAA0F82E-501C-40E4-8454-2ABFD25F1C43}"/>
          </ac:picMkLst>
        </pc:picChg>
        <pc:picChg chg="add mod">
          <ac:chgData name="Ygor Kronemberger" userId="e91687a721b269c2" providerId="LiveId" clId="{1D13A4F4-5D61-4FEE-AE55-F4FE2AAF37FC}" dt="2019-05-27T04:06:31.497" v="676" actId="1037"/>
          <ac:picMkLst>
            <pc:docMk/>
            <pc:sldMk cId="77429775" sldId="271"/>
            <ac:picMk id="10" creationId="{2FDC65AA-B237-425E-A6DD-0943D42A4602}"/>
          </ac:picMkLst>
        </pc:picChg>
        <pc:picChg chg="add mod">
          <ac:chgData name="Ygor Kronemberger" userId="e91687a721b269c2" providerId="LiveId" clId="{1D13A4F4-5D61-4FEE-AE55-F4FE2AAF37FC}" dt="2019-05-27T04:06:31.497" v="676" actId="1037"/>
          <ac:picMkLst>
            <pc:docMk/>
            <pc:sldMk cId="77429775" sldId="271"/>
            <ac:picMk id="11" creationId="{64C666EE-D9F4-4B9C-A62C-AB6B18820067}"/>
          </ac:picMkLst>
        </pc:picChg>
      </pc:sldChg>
      <pc:sldChg chg="addSp delSp modSp add">
        <pc:chgData name="Ygor Kronemberger" userId="e91687a721b269c2" providerId="LiveId" clId="{1D13A4F4-5D61-4FEE-AE55-F4FE2AAF37FC}" dt="2019-05-27T04:14:19.739" v="793" actId="1076"/>
        <pc:sldMkLst>
          <pc:docMk/>
          <pc:sldMk cId="1462990967" sldId="272"/>
        </pc:sldMkLst>
        <pc:picChg chg="add mod">
          <ac:chgData name="Ygor Kronemberger" userId="e91687a721b269c2" providerId="LiveId" clId="{1D13A4F4-5D61-4FEE-AE55-F4FE2AAF37FC}" dt="2019-05-27T04:14:19.739" v="793" actId="1076"/>
          <ac:picMkLst>
            <pc:docMk/>
            <pc:sldMk cId="1462990967" sldId="272"/>
            <ac:picMk id="8" creationId="{722D39A4-7EF6-439B-BF15-A083E8CDAE3A}"/>
          </ac:picMkLst>
        </pc:picChg>
        <pc:picChg chg="del">
          <ac:chgData name="Ygor Kronemberger" userId="e91687a721b269c2" providerId="LiveId" clId="{1D13A4F4-5D61-4FEE-AE55-F4FE2AAF37FC}" dt="2019-05-27T04:13:52.230" v="781" actId="478"/>
          <ac:picMkLst>
            <pc:docMk/>
            <pc:sldMk cId="1462990967" sldId="272"/>
            <ac:picMk id="11" creationId="{F3843967-C8F3-4B81-B2FF-C7121F703FF5}"/>
          </ac:picMkLst>
        </pc:picChg>
        <pc:picChg chg="del">
          <ac:chgData name="Ygor Kronemberger" userId="e91687a721b269c2" providerId="LiveId" clId="{1D13A4F4-5D61-4FEE-AE55-F4FE2AAF37FC}" dt="2019-05-27T04:13:52.230" v="781" actId="478"/>
          <ac:picMkLst>
            <pc:docMk/>
            <pc:sldMk cId="1462990967" sldId="272"/>
            <ac:picMk id="2050" creationId="{FCDEFAE8-AA26-4867-BAC5-D5324B7DE40C}"/>
          </ac:picMkLst>
        </pc:picChg>
        <pc:picChg chg="del">
          <ac:chgData name="Ygor Kronemberger" userId="e91687a721b269c2" providerId="LiveId" clId="{1D13A4F4-5D61-4FEE-AE55-F4FE2AAF37FC}" dt="2019-05-27T04:13:52.230" v="781" actId="478"/>
          <ac:picMkLst>
            <pc:docMk/>
            <pc:sldMk cId="1462990967" sldId="272"/>
            <ac:picMk id="2052" creationId="{3C5C7717-997E-418C-A51B-C950FE8D0C50}"/>
          </ac:picMkLst>
        </pc:picChg>
      </pc:sldChg>
      <pc:sldChg chg="addSp delSp modSp add del">
        <pc:chgData name="Ygor Kronemberger" userId="e91687a721b269c2" providerId="LiveId" clId="{1D13A4F4-5D61-4FEE-AE55-F4FE2AAF37FC}" dt="2019-05-27T04:13:25.005" v="779" actId="2696"/>
        <pc:sldMkLst>
          <pc:docMk/>
          <pc:sldMk cId="1507776641" sldId="272"/>
        </pc:sldMkLst>
        <pc:spChg chg="del">
          <ac:chgData name="Ygor Kronemberger" userId="e91687a721b269c2" providerId="LiveId" clId="{1D13A4F4-5D61-4FEE-AE55-F4FE2AAF37FC}" dt="2019-05-27T04:07:27.294" v="678" actId="478"/>
          <ac:spMkLst>
            <pc:docMk/>
            <pc:sldMk cId="1507776641" sldId="272"/>
            <ac:spMk id="2" creationId="{9E84095B-D0D1-4EE2-87E6-6F22AE2D0714}"/>
          </ac:spMkLst>
        </pc:spChg>
        <pc:spChg chg="del">
          <ac:chgData name="Ygor Kronemberger" userId="e91687a721b269c2" providerId="LiveId" clId="{1D13A4F4-5D61-4FEE-AE55-F4FE2AAF37FC}" dt="2019-05-27T04:07:27.294" v="678" actId="478"/>
          <ac:spMkLst>
            <pc:docMk/>
            <pc:sldMk cId="1507776641" sldId="272"/>
            <ac:spMk id="3" creationId="{B8BF784B-5D7F-4AF4-9A1B-5F4A3908608D}"/>
          </ac:spMkLst>
        </pc:spChg>
        <pc:spChg chg="add del">
          <ac:chgData name="Ygor Kronemberger" userId="e91687a721b269c2" providerId="LiveId" clId="{1D13A4F4-5D61-4FEE-AE55-F4FE2AAF37FC}" dt="2019-05-27T04:12:30.580" v="764" actId="478"/>
          <ac:spMkLst>
            <pc:docMk/>
            <pc:sldMk cId="1507776641" sldId="272"/>
            <ac:spMk id="4" creationId="{18E6273F-BA23-4E81-BB45-F03387E24E4C}"/>
          </ac:spMkLst>
        </pc:spChg>
        <pc:picChg chg="add del mod">
          <ac:chgData name="Ygor Kronemberger" userId="e91687a721b269c2" providerId="LiveId" clId="{1D13A4F4-5D61-4FEE-AE55-F4FE2AAF37FC}" dt="2019-05-27T04:12:30.580" v="764" actId="478"/>
          <ac:picMkLst>
            <pc:docMk/>
            <pc:sldMk cId="1507776641" sldId="272"/>
            <ac:picMk id="5" creationId="{60F37F91-737D-465E-89D2-0C6B9B62BA09}"/>
          </ac:picMkLst>
        </pc:picChg>
        <pc:picChg chg="add del mod">
          <ac:chgData name="Ygor Kronemberger" userId="e91687a721b269c2" providerId="LiveId" clId="{1D13A4F4-5D61-4FEE-AE55-F4FE2AAF37FC}" dt="2019-05-27T04:12:30.580" v="764" actId="478"/>
          <ac:picMkLst>
            <pc:docMk/>
            <pc:sldMk cId="1507776641" sldId="272"/>
            <ac:picMk id="6" creationId="{0B0B5238-E6BD-4F77-823E-E4A2F7CC5630}"/>
          </ac:picMkLst>
        </pc:picChg>
        <pc:picChg chg="add del mod">
          <ac:chgData name="Ygor Kronemberger" userId="e91687a721b269c2" providerId="LiveId" clId="{1D13A4F4-5D61-4FEE-AE55-F4FE2AAF37FC}" dt="2019-05-27T04:12:27.133" v="759"/>
          <ac:picMkLst>
            <pc:docMk/>
            <pc:sldMk cId="1507776641" sldId="272"/>
            <ac:picMk id="3074" creationId="{EC4670B5-9074-4DFE-A458-DC5A86E6C849}"/>
          </ac:picMkLst>
        </pc:picChg>
      </pc:sldChg>
      <pc:sldChg chg="addSp delSp modSp add">
        <pc:chgData name="Ygor Kronemberger" userId="e91687a721b269c2" providerId="LiveId" clId="{1D13A4F4-5D61-4FEE-AE55-F4FE2AAF37FC}" dt="2019-05-27T04:17:06.489" v="841"/>
        <pc:sldMkLst>
          <pc:docMk/>
          <pc:sldMk cId="881633621" sldId="273"/>
        </pc:sldMkLst>
        <pc:spChg chg="del">
          <ac:chgData name="Ygor Kronemberger" userId="e91687a721b269c2" providerId="LiveId" clId="{1D13A4F4-5D61-4FEE-AE55-F4FE2AAF37FC}" dt="2019-05-27T04:14:53.948" v="796" actId="478"/>
          <ac:spMkLst>
            <pc:docMk/>
            <pc:sldMk cId="881633621" sldId="273"/>
            <ac:spMk id="2" creationId="{27B85FF0-D782-4A23-99D9-5E2EC36BDCCD}"/>
          </ac:spMkLst>
        </pc:spChg>
        <pc:spChg chg="del">
          <ac:chgData name="Ygor Kronemberger" userId="e91687a721b269c2" providerId="LiveId" clId="{1D13A4F4-5D61-4FEE-AE55-F4FE2AAF37FC}" dt="2019-05-27T04:14:53.948" v="796" actId="478"/>
          <ac:spMkLst>
            <pc:docMk/>
            <pc:sldMk cId="881633621" sldId="273"/>
            <ac:spMk id="3" creationId="{B01A3106-6AC3-4A44-930F-F14E70A97411}"/>
          </ac:spMkLst>
        </pc:spChg>
        <pc:spChg chg="add mod">
          <ac:chgData name="Ygor Kronemberger" userId="e91687a721b269c2" providerId="LiveId" clId="{1D13A4F4-5D61-4FEE-AE55-F4FE2AAF37FC}" dt="2019-05-27T04:16:55.376" v="839" actId="692"/>
          <ac:spMkLst>
            <pc:docMk/>
            <pc:sldMk cId="881633621" sldId="273"/>
            <ac:spMk id="4" creationId="{487E4AF4-6984-42F9-BE94-2EB343FA093B}"/>
          </ac:spMkLst>
        </pc:spChg>
        <pc:picChg chg="add mod">
          <ac:chgData name="Ygor Kronemberger" userId="e91687a721b269c2" providerId="LiveId" clId="{1D13A4F4-5D61-4FEE-AE55-F4FE2AAF37FC}" dt="2019-05-27T04:16:26.023" v="820" actId="1038"/>
          <ac:picMkLst>
            <pc:docMk/>
            <pc:sldMk cId="881633621" sldId="273"/>
            <ac:picMk id="5" creationId="{5AC7F970-A3B9-49F2-846E-FDE9658BBD61}"/>
          </ac:picMkLst>
        </pc:picChg>
        <pc:picChg chg="add mod">
          <ac:chgData name="Ygor Kronemberger" userId="e91687a721b269c2" providerId="LiveId" clId="{1D13A4F4-5D61-4FEE-AE55-F4FE2AAF37FC}" dt="2019-05-27T04:16:12.702" v="815" actId="1076"/>
          <ac:picMkLst>
            <pc:docMk/>
            <pc:sldMk cId="881633621" sldId="273"/>
            <ac:picMk id="6" creationId="{D2354183-7F4A-4B1F-9703-8A902305B38F}"/>
          </ac:picMkLst>
        </pc:picChg>
        <pc:picChg chg="add mod">
          <ac:chgData name="Ygor Kronemberger" userId="e91687a721b269c2" providerId="LiveId" clId="{1D13A4F4-5D61-4FEE-AE55-F4FE2AAF37FC}" dt="2019-05-27T04:16:23.782" v="818" actId="1076"/>
          <ac:picMkLst>
            <pc:docMk/>
            <pc:sldMk cId="881633621" sldId="273"/>
            <ac:picMk id="7" creationId="{3E1997F2-DEFA-4AEF-AB0C-AF92778A3C5D}"/>
          </ac:picMkLst>
        </pc:picChg>
        <pc:picChg chg="add del">
          <ac:chgData name="Ygor Kronemberger" userId="e91687a721b269c2" providerId="LiveId" clId="{1D13A4F4-5D61-4FEE-AE55-F4FE2AAF37FC}" dt="2019-05-27T04:17:06.489" v="841"/>
          <ac:picMkLst>
            <pc:docMk/>
            <pc:sldMk cId="881633621" sldId="273"/>
            <ac:picMk id="8" creationId="{FD696EFB-B28C-4DDD-9AE5-794762F92709}"/>
          </ac:picMkLst>
        </pc:picChg>
      </pc:sldChg>
      <pc:sldChg chg="addSp delSp modSp add ord setBg">
        <pc:chgData name="Ygor Kronemberger" userId="e91687a721b269c2" providerId="LiveId" clId="{1D13A4F4-5D61-4FEE-AE55-F4FE2AAF37FC}" dt="2019-05-27T04:49:38.386" v="1282"/>
        <pc:sldMkLst>
          <pc:docMk/>
          <pc:sldMk cId="2669432759" sldId="274"/>
        </pc:sldMkLst>
        <pc:picChg chg="del">
          <ac:chgData name="Ygor Kronemberger" userId="e91687a721b269c2" providerId="LiveId" clId="{1D13A4F4-5D61-4FEE-AE55-F4FE2AAF37FC}" dt="2019-05-27T04:17:16.363" v="844" actId="478"/>
          <ac:picMkLst>
            <pc:docMk/>
            <pc:sldMk cId="2669432759" sldId="274"/>
            <ac:picMk id="5" creationId="{5AC7F970-A3B9-49F2-846E-FDE9658BBD61}"/>
          </ac:picMkLst>
        </pc:picChg>
        <pc:picChg chg="del">
          <ac:chgData name="Ygor Kronemberger" userId="e91687a721b269c2" providerId="LiveId" clId="{1D13A4F4-5D61-4FEE-AE55-F4FE2AAF37FC}" dt="2019-05-27T04:17:16.363" v="844" actId="478"/>
          <ac:picMkLst>
            <pc:docMk/>
            <pc:sldMk cId="2669432759" sldId="274"/>
            <ac:picMk id="6" creationId="{D2354183-7F4A-4B1F-9703-8A902305B38F}"/>
          </ac:picMkLst>
        </pc:picChg>
        <pc:picChg chg="del">
          <ac:chgData name="Ygor Kronemberger" userId="e91687a721b269c2" providerId="LiveId" clId="{1D13A4F4-5D61-4FEE-AE55-F4FE2AAF37FC}" dt="2019-05-27T04:17:16.363" v="844" actId="478"/>
          <ac:picMkLst>
            <pc:docMk/>
            <pc:sldMk cId="2669432759" sldId="274"/>
            <ac:picMk id="7" creationId="{3E1997F2-DEFA-4AEF-AB0C-AF92778A3C5D}"/>
          </ac:picMkLst>
        </pc:picChg>
        <pc:picChg chg="add mod">
          <ac:chgData name="Ygor Kronemberger" userId="e91687a721b269c2" providerId="LiveId" clId="{1D13A4F4-5D61-4FEE-AE55-F4FE2AAF37FC}" dt="2019-05-27T04:17:47.743" v="855" actId="14100"/>
          <ac:picMkLst>
            <pc:docMk/>
            <pc:sldMk cId="2669432759" sldId="274"/>
            <ac:picMk id="8" creationId="{AFD79B4D-5290-4230-89B2-4301AB980800}"/>
          </ac:picMkLst>
        </pc:picChg>
      </pc:sldChg>
      <pc:sldChg chg="addSp delSp modSp add">
        <pc:chgData name="Ygor Kronemberger" userId="e91687a721b269c2" providerId="LiveId" clId="{1D13A4F4-5D61-4FEE-AE55-F4FE2AAF37FC}" dt="2019-05-27T04:30:52.124" v="1107" actId="1076"/>
        <pc:sldMkLst>
          <pc:docMk/>
          <pc:sldMk cId="1918065996" sldId="275"/>
        </pc:sldMkLst>
        <pc:spChg chg="del mod">
          <ac:chgData name="Ygor Kronemberger" userId="e91687a721b269c2" providerId="LiveId" clId="{1D13A4F4-5D61-4FEE-AE55-F4FE2AAF37FC}" dt="2019-05-27T04:20:40.019" v="890" actId="478"/>
          <ac:spMkLst>
            <pc:docMk/>
            <pc:sldMk cId="1918065996" sldId="275"/>
            <ac:spMk id="4" creationId="{2B69512F-9D4D-4751-8E35-460CE63B8136}"/>
          </ac:spMkLst>
        </pc:spChg>
        <pc:spChg chg="del">
          <ac:chgData name="Ygor Kronemberger" userId="e91687a721b269c2" providerId="LiveId" clId="{1D13A4F4-5D61-4FEE-AE55-F4FE2AAF37FC}" dt="2019-05-27T04:19:29.951" v="858" actId="478"/>
          <ac:spMkLst>
            <pc:docMk/>
            <pc:sldMk cId="1918065996" sldId="275"/>
            <ac:spMk id="5" creationId="{4126E622-ED34-43A2-B622-FFCC70BBB52E}"/>
          </ac:spMkLst>
        </pc:spChg>
        <pc:spChg chg="add mod">
          <ac:chgData name="Ygor Kronemberger" userId="e91687a721b269c2" providerId="LiveId" clId="{1D13A4F4-5D61-4FEE-AE55-F4FE2AAF37FC}" dt="2019-05-27T04:30:30.973" v="1060" actId="1076"/>
          <ac:spMkLst>
            <pc:docMk/>
            <pc:sldMk cId="1918065996" sldId="275"/>
            <ac:spMk id="7" creationId="{5B63ADC3-9027-405B-AA39-5B84507B79AE}"/>
          </ac:spMkLst>
        </pc:spChg>
        <pc:spChg chg="add mod">
          <ac:chgData name="Ygor Kronemberger" userId="e91687a721b269c2" providerId="LiveId" clId="{1D13A4F4-5D61-4FEE-AE55-F4FE2AAF37FC}" dt="2019-05-27T04:30:30.973" v="1060" actId="1076"/>
          <ac:spMkLst>
            <pc:docMk/>
            <pc:sldMk cId="1918065996" sldId="275"/>
            <ac:spMk id="8" creationId="{5003311F-56B3-4452-9C09-4255510FFBCA}"/>
          </ac:spMkLst>
        </pc:spChg>
        <pc:spChg chg="add mod">
          <ac:chgData name="Ygor Kronemberger" userId="e91687a721b269c2" providerId="LiveId" clId="{1D13A4F4-5D61-4FEE-AE55-F4FE2AAF37FC}" dt="2019-05-27T04:30:52.124" v="1107" actId="1076"/>
          <ac:spMkLst>
            <pc:docMk/>
            <pc:sldMk cId="1918065996" sldId="275"/>
            <ac:spMk id="9" creationId="{177D16A8-2F17-4AE8-9744-19BD0F7519D1}"/>
          </ac:spMkLst>
        </pc:spChg>
        <pc:picChg chg="add mod">
          <ac:chgData name="Ygor Kronemberger" userId="e91687a721b269c2" providerId="LiveId" clId="{1D13A4F4-5D61-4FEE-AE55-F4FE2AAF37FC}" dt="2019-05-27T04:30:30.973" v="1060" actId="1076"/>
          <ac:picMkLst>
            <pc:docMk/>
            <pc:sldMk cId="1918065996" sldId="275"/>
            <ac:picMk id="6" creationId="{A7961ED1-DF8D-4D99-883D-5183271AAA17}"/>
          </ac:picMkLst>
        </pc:picChg>
        <pc:picChg chg="del mod">
          <ac:chgData name="Ygor Kronemberger" userId="e91687a721b269c2" providerId="LiveId" clId="{1D13A4F4-5D61-4FEE-AE55-F4FE2AAF37FC}" dt="2019-05-27T04:20:35.376" v="889" actId="478"/>
          <ac:picMkLst>
            <pc:docMk/>
            <pc:sldMk cId="1918065996" sldId="275"/>
            <ac:picMk id="1026" creationId="{E0CB0A9E-F1DB-4FE7-A7E6-EB5D00FF18DF}"/>
          </ac:picMkLst>
        </pc:picChg>
        <pc:picChg chg="mod">
          <ac:chgData name="Ygor Kronemberger" userId="e91687a721b269c2" providerId="LiveId" clId="{1D13A4F4-5D61-4FEE-AE55-F4FE2AAF37FC}" dt="2019-05-27T04:30:30.973" v="1060" actId="1076"/>
          <ac:picMkLst>
            <pc:docMk/>
            <pc:sldMk cId="1918065996" sldId="275"/>
            <ac:picMk id="1028" creationId="{BA4154D5-05C9-4116-8693-A57067E1F10E}"/>
          </ac:picMkLst>
        </pc:picChg>
      </pc:sldChg>
      <pc:sldChg chg="addSp delSp modSp add">
        <pc:chgData name="Ygor Kronemberger" userId="e91687a721b269c2" providerId="LiveId" clId="{1D13A4F4-5D61-4FEE-AE55-F4FE2AAF37FC}" dt="2019-05-27T04:40:50.087" v="1226" actId="1076"/>
        <pc:sldMkLst>
          <pc:docMk/>
          <pc:sldMk cId="393157415" sldId="276"/>
        </pc:sldMkLst>
        <pc:spChg chg="del">
          <ac:chgData name="Ygor Kronemberger" userId="e91687a721b269c2" providerId="LiveId" clId="{1D13A4F4-5D61-4FEE-AE55-F4FE2AAF37FC}" dt="2019-05-27T04:28:03.376" v="1021" actId="478"/>
          <ac:spMkLst>
            <pc:docMk/>
            <pc:sldMk cId="393157415" sldId="276"/>
            <ac:spMk id="29" creationId="{41AF1D5B-A22B-4166-BB6C-3EDFC9BAFDE3}"/>
          </ac:spMkLst>
        </pc:spChg>
        <pc:spChg chg="add del">
          <ac:chgData name="Ygor Kronemberger" userId="e91687a721b269c2" providerId="LiveId" clId="{1D13A4F4-5D61-4FEE-AE55-F4FE2AAF37FC}" dt="2019-05-27T04:28:21.826" v="1023" actId="478"/>
          <ac:spMkLst>
            <pc:docMk/>
            <pc:sldMk cId="393157415" sldId="276"/>
            <ac:spMk id="30" creationId="{EF9419C5-2141-41C4-9843-AB933DC5B88B}"/>
          </ac:spMkLst>
        </pc:spChg>
        <pc:spChg chg="add del">
          <ac:chgData name="Ygor Kronemberger" userId="e91687a721b269c2" providerId="LiveId" clId="{1D13A4F4-5D61-4FEE-AE55-F4FE2AAF37FC}" dt="2019-05-27T04:28:21.826" v="1023" actId="478"/>
          <ac:spMkLst>
            <pc:docMk/>
            <pc:sldMk cId="393157415" sldId="276"/>
            <ac:spMk id="31" creationId="{493CA800-6E42-4936-8CF4-B755DD47E5C5}"/>
          </ac:spMkLst>
        </pc:spChg>
        <pc:spChg chg="mod">
          <ac:chgData name="Ygor Kronemberger" userId="e91687a721b269c2" providerId="LiveId" clId="{1D13A4F4-5D61-4FEE-AE55-F4FE2AAF37FC}" dt="2019-05-27T04:40:05.910" v="1220" actId="1037"/>
          <ac:spMkLst>
            <pc:docMk/>
            <pc:sldMk cId="393157415" sldId="276"/>
            <ac:spMk id="36" creationId="{FC31F8A5-78DF-4EC7-A974-819F912A3AEB}"/>
          </ac:spMkLst>
        </pc:spChg>
        <pc:spChg chg="mod">
          <ac:chgData name="Ygor Kronemberger" userId="e91687a721b269c2" providerId="LiveId" clId="{1D13A4F4-5D61-4FEE-AE55-F4FE2AAF37FC}" dt="2019-05-27T04:40:05.910" v="1220" actId="1037"/>
          <ac:spMkLst>
            <pc:docMk/>
            <pc:sldMk cId="393157415" sldId="276"/>
            <ac:spMk id="37" creationId="{FC31F8A5-78DF-4EC7-A974-819F912A3AEB}"/>
          </ac:spMkLst>
        </pc:spChg>
        <pc:spChg chg="mod">
          <ac:chgData name="Ygor Kronemberger" userId="e91687a721b269c2" providerId="LiveId" clId="{1D13A4F4-5D61-4FEE-AE55-F4FE2AAF37FC}" dt="2019-05-27T04:40:05.910" v="1220" actId="1037"/>
          <ac:spMkLst>
            <pc:docMk/>
            <pc:sldMk cId="393157415" sldId="276"/>
            <ac:spMk id="38" creationId="{FC31F8A5-78DF-4EC7-A974-819F912A3AEB}"/>
          </ac:spMkLst>
        </pc:spChg>
        <pc:spChg chg="mod">
          <ac:chgData name="Ygor Kronemberger" userId="e91687a721b269c2" providerId="LiveId" clId="{1D13A4F4-5D61-4FEE-AE55-F4FE2AAF37FC}" dt="2019-05-27T04:40:05.910" v="1220" actId="1037"/>
          <ac:spMkLst>
            <pc:docMk/>
            <pc:sldMk cId="393157415" sldId="276"/>
            <ac:spMk id="39" creationId="{FC31F8A5-78DF-4EC7-A974-819F912A3AEB}"/>
          </ac:spMkLst>
        </pc:spChg>
        <pc:spChg chg="mod">
          <ac:chgData name="Ygor Kronemberger" userId="e91687a721b269c2" providerId="LiveId" clId="{1D13A4F4-5D61-4FEE-AE55-F4FE2AAF37FC}" dt="2019-05-27T04:40:05.910" v="1220" actId="1037"/>
          <ac:spMkLst>
            <pc:docMk/>
            <pc:sldMk cId="393157415" sldId="276"/>
            <ac:spMk id="40" creationId="{FC31F8A5-78DF-4EC7-A974-819F912A3AEB}"/>
          </ac:spMkLst>
        </pc:spChg>
        <pc:picChg chg="add del mod">
          <ac:chgData name="Ygor Kronemberger" userId="e91687a721b269c2" providerId="LiveId" clId="{1D13A4F4-5D61-4FEE-AE55-F4FE2AAF37FC}" dt="2019-05-27T04:39:24.221" v="1170" actId="478"/>
          <ac:picMkLst>
            <pc:docMk/>
            <pc:sldMk cId="393157415" sldId="276"/>
            <ac:picMk id="6" creationId="{7A2C3B73-6DB2-4E9B-B138-93D4C757D168}"/>
          </ac:picMkLst>
        </pc:picChg>
        <pc:picChg chg="add mod">
          <ac:chgData name="Ygor Kronemberger" userId="e91687a721b269c2" providerId="LiveId" clId="{1D13A4F4-5D61-4FEE-AE55-F4FE2AAF37FC}" dt="2019-05-27T04:40:50.087" v="1226" actId="1076"/>
          <ac:picMkLst>
            <pc:docMk/>
            <pc:sldMk cId="393157415" sldId="276"/>
            <ac:picMk id="11" creationId="{0D817E6C-8A3D-4965-B839-6F92649EF3D6}"/>
          </ac:picMkLst>
        </pc:picChg>
        <pc:picChg chg="del">
          <ac:chgData name="Ygor Kronemberger" userId="e91687a721b269c2" providerId="LiveId" clId="{1D13A4F4-5D61-4FEE-AE55-F4FE2AAF37FC}" dt="2019-05-27T04:28:03.376" v="1021" actId="478"/>
          <ac:picMkLst>
            <pc:docMk/>
            <pc:sldMk cId="393157415" sldId="276"/>
            <ac:picMk id="27" creationId="{4AC35190-7F84-4E47-9F90-75CC2A6D8466}"/>
          </ac:picMkLst>
        </pc:picChg>
        <pc:picChg chg="del">
          <ac:chgData name="Ygor Kronemberger" userId="e91687a721b269c2" providerId="LiveId" clId="{1D13A4F4-5D61-4FEE-AE55-F4FE2AAF37FC}" dt="2019-05-27T04:28:03.376" v="1021" actId="478"/>
          <ac:picMkLst>
            <pc:docMk/>
            <pc:sldMk cId="393157415" sldId="276"/>
            <ac:picMk id="28" creationId="{5D2CD5BE-C80C-47A3-BEA9-0CF5AAC20FEB}"/>
          </ac:picMkLst>
        </pc:picChg>
        <pc:picChg chg="add del">
          <ac:chgData name="Ygor Kronemberger" userId="e91687a721b269c2" providerId="LiveId" clId="{1D13A4F4-5D61-4FEE-AE55-F4FE2AAF37FC}" dt="2019-05-27T04:28:21.826" v="1023" actId="478"/>
          <ac:picMkLst>
            <pc:docMk/>
            <pc:sldMk cId="393157415" sldId="276"/>
            <ac:picMk id="32" creationId="{2EEFA7D3-BCC8-4914-910F-691CA0FC5BF7}"/>
          </ac:picMkLst>
        </pc:picChg>
        <pc:picChg chg="add del">
          <ac:chgData name="Ygor Kronemberger" userId="e91687a721b269c2" providerId="LiveId" clId="{1D13A4F4-5D61-4FEE-AE55-F4FE2AAF37FC}" dt="2019-05-27T04:28:21.826" v="1023" actId="478"/>
          <ac:picMkLst>
            <pc:docMk/>
            <pc:sldMk cId="393157415" sldId="276"/>
            <ac:picMk id="33" creationId="{76664860-8D0D-4AB5-B870-FB0CF87776D6}"/>
          </ac:picMkLst>
        </pc:picChg>
      </pc:sldChg>
      <pc:sldChg chg="add del ord">
        <pc:chgData name="Ygor Kronemberger" userId="e91687a721b269c2" providerId="LiveId" clId="{1D13A4F4-5D61-4FEE-AE55-F4FE2AAF37FC}" dt="2019-05-27T04:31:11.703" v="1108" actId="2696"/>
        <pc:sldMkLst>
          <pc:docMk/>
          <pc:sldMk cId="1303962058" sldId="277"/>
        </pc:sldMkLst>
      </pc:sldChg>
      <pc:sldChg chg="addSp delSp modSp add del">
        <pc:chgData name="Ygor Kronemberger" userId="e91687a721b269c2" providerId="LiveId" clId="{1D13A4F4-5D61-4FEE-AE55-F4FE2AAF37FC}" dt="2019-05-27T04:49:29.135" v="1280" actId="2696"/>
        <pc:sldMkLst>
          <pc:docMk/>
          <pc:sldMk cId="2724787675" sldId="277"/>
        </pc:sldMkLst>
        <pc:spChg chg="mod ord">
          <ac:chgData name="Ygor Kronemberger" userId="e91687a721b269c2" providerId="LiveId" clId="{1D13A4F4-5D61-4FEE-AE55-F4FE2AAF37FC}" dt="2019-05-27T04:43:29.469" v="1232" actId="207"/>
          <ac:spMkLst>
            <pc:docMk/>
            <pc:sldMk cId="2724787675" sldId="277"/>
            <ac:spMk id="7" creationId="{5B63ADC3-9027-405B-AA39-5B84507B79AE}"/>
          </ac:spMkLst>
        </pc:spChg>
        <pc:spChg chg="mod">
          <ac:chgData name="Ygor Kronemberger" userId="e91687a721b269c2" providerId="LiveId" clId="{1D13A4F4-5D61-4FEE-AE55-F4FE2AAF37FC}" dt="2019-05-27T04:39:04.573" v="1169" actId="2085"/>
          <ac:spMkLst>
            <pc:docMk/>
            <pc:sldMk cId="2724787675" sldId="277"/>
            <ac:spMk id="8" creationId="{5003311F-56B3-4452-9C09-4255510FFBCA}"/>
          </ac:spMkLst>
        </pc:spChg>
        <pc:spChg chg="mod">
          <ac:chgData name="Ygor Kronemberger" userId="e91687a721b269c2" providerId="LiveId" clId="{1D13A4F4-5D61-4FEE-AE55-F4FE2AAF37FC}" dt="2019-05-27T04:39:04.573" v="1169" actId="2085"/>
          <ac:spMkLst>
            <pc:docMk/>
            <pc:sldMk cId="2724787675" sldId="277"/>
            <ac:spMk id="9" creationId="{177D16A8-2F17-4AE8-9744-19BD0F7519D1}"/>
          </ac:spMkLst>
        </pc:spChg>
        <pc:picChg chg="mod">
          <ac:chgData name="Ygor Kronemberger" userId="e91687a721b269c2" providerId="LiveId" clId="{1D13A4F4-5D61-4FEE-AE55-F4FE2AAF37FC}" dt="2019-05-27T04:31:43.624" v="1137" actId="1036"/>
          <ac:picMkLst>
            <pc:docMk/>
            <pc:sldMk cId="2724787675" sldId="277"/>
            <ac:picMk id="6" creationId="{A7961ED1-DF8D-4D99-883D-5183271AAA17}"/>
          </ac:picMkLst>
        </pc:picChg>
        <pc:picChg chg="add del mod">
          <ac:chgData name="Ygor Kronemberger" userId="e91687a721b269c2" providerId="LiveId" clId="{1D13A4F4-5D61-4FEE-AE55-F4FE2AAF37FC}" dt="2019-05-27T04:46:31.151" v="1249" actId="478"/>
          <ac:picMkLst>
            <pc:docMk/>
            <pc:sldMk cId="2724787675" sldId="277"/>
            <ac:picMk id="10" creationId="{FAC959FF-3D22-4696-AFF3-EF4206D75016}"/>
          </ac:picMkLst>
        </pc:picChg>
        <pc:picChg chg="mod">
          <ac:chgData name="Ygor Kronemberger" userId="e91687a721b269c2" providerId="LiveId" clId="{1D13A4F4-5D61-4FEE-AE55-F4FE2AAF37FC}" dt="2019-05-27T04:31:43.624" v="1137" actId="1036"/>
          <ac:picMkLst>
            <pc:docMk/>
            <pc:sldMk cId="2724787675" sldId="277"/>
            <ac:picMk id="1028" creationId="{BA4154D5-05C9-4116-8693-A57067E1F10E}"/>
          </ac:picMkLst>
        </pc:picChg>
      </pc:sldChg>
      <pc:sldChg chg="addSp delSp modSp add">
        <pc:chgData name="Ygor Kronemberger" userId="e91687a721b269c2" providerId="LiveId" clId="{1D13A4F4-5D61-4FEE-AE55-F4FE2AAF37FC}" dt="2019-05-27T04:45:37.223" v="1242" actId="14100"/>
        <pc:sldMkLst>
          <pc:docMk/>
          <pc:sldMk cId="4087218797" sldId="278"/>
        </pc:sldMkLst>
        <pc:picChg chg="add mod">
          <ac:chgData name="Ygor Kronemberger" userId="e91687a721b269c2" providerId="LiveId" clId="{1D13A4F4-5D61-4FEE-AE55-F4FE2AAF37FC}" dt="2019-05-27T04:45:37.223" v="1242" actId="14100"/>
          <ac:picMkLst>
            <pc:docMk/>
            <pc:sldMk cId="4087218797" sldId="278"/>
            <ac:picMk id="6" creationId="{EAA59679-C809-44EA-A308-20B4EF204B21}"/>
          </ac:picMkLst>
        </pc:picChg>
        <pc:picChg chg="del">
          <ac:chgData name="Ygor Kronemberger" userId="e91687a721b269c2" providerId="LiveId" clId="{1D13A4F4-5D61-4FEE-AE55-F4FE2AAF37FC}" dt="2019-05-27T04:43:56.504" v="1234" actId="478"/>
          <ac:picMkLst>
            <pc:docMk/>
            <pc:sldMk cId="4087218797" sldId="278"/>
            <ac:picMk id="11" creationId="{0D817E6C-8A3D-4965-B839-6F92649EF3D6}"/>
          </ac:picMkLst>
        </pc:picChg>
      </pc:sldChg>
      <pc:sldChg chg="addSp delSp modSp add del mod setBg">
        <pc:chgData name="Ygor Kronemberger" userId="e91687a721b269c2" providerId="LiveId" clId="{1D13A4F4-5D61-4FEE-AE55-F4FE2AAF37FC}" dt="2019-05-27T04:49:31.547" v="1281" actId="2696"/>
        <pc:sldMkLst>
          <pc:docMk/>
          <pc:sldMk cId="2852382441" sldId="279"/>
        </pc:sldMkLst>
        <pc:spChg chg="del">
          <ac:chgData name="Ygor Kronemberger" userId="e91687a721b269c2" providerId="LiveId" clId="{1D13A4F4-5D61-4FEE-AE55-F4FE2AAF37FC}" dt="2019-05-27T04:46:36.453" v="1250" actId="478"/>
          <ac:spMkLst>
            <pc:docMk/>
            <pc:sldMk cId="2852382441" sldId="279"/>
            <ac:spMk id="2" creationId="{E6C72380-692D-4571-B3D5-712BA656701C}"/>
          </ac:spMkLst>
        </pc:spChg>
        <pc:spChg chg="del">
          <ac:chgData name="Ygor Kronemberger" userId="e91687a721b269c2" providerId="LiveId" clId="{1D13A4F4-5D61-4FEE-AE55-F4FE2AAF37FC}" dt="2019-05-27T04:46:36.453" v="1250" actId="478"/>
          <ac:spMkLst>
            <pc:docMk/>
            <pc:sldMk cId="2852382441" sldId="279"/>
            <ac:spMk id="3" creationId="{4684EABA-EAC2-4D42-A883-3174BE4613CF}"/>
          </ac:spMkLst>
        </pc:spChg>
        <pc:spChg chg="add del">
          <ac:chgData name="Ygor Kronemberger" userId="e91687a721b269c2" providerId="LiveId" clId="{1D13A4F4-5D61-4FEE-AE55-F4FE2AAF37FC}" dt="2019-05-27T04:46:54.915" v="1256" actId="26606"/>
          <ac:spMkLst>
            <pc:docMk/>
            <pc:sldMk cId="2852382441" sldId="279"/>
            <ac:spMk id="9" creationId="{57845966-6EFC-468A-9CC7-BAB4B95854E7}"/>
          </ac:spMkLst>
        </pc:spChg>
        <pc:spChg chg="add del">
          <ac:chgData name="Ygor Kronemberger" userId="e91687a721b269c2" providerId="LiveId" clId="{1D13A4F4-5D61-4FEE-AE55-F4FE2AAF37FC}" dt="2019-05-27T04:46:54.915" v="1256" actId="26606"/>
          <ac:spMkLst>
            <pc:docMk/>
            <pc:sldMk cId="2852382441" sldId="279"/>
            <ac:spMk id="13" creationId="{ADAD1991-FFD1-4E94-ABAB-7560D33008E4}"/>
          </ac:spMkLst>
        </pc:spChg>
        <pc:picChg chg="add del mod">
          <ac:chgData name="Ygor Kronemberger" userId="e91687a721b269c2" providerId="LiveId" clId="{1D13A4F4-5D61-4FEE-AE55-F4FE2AAF37FC}" dt="2019-05-27T04:46:56.581" v="1258"/>
          <ac:picMkLst>
            <pc:docMk/>
            <pc:sldMk cId="2852382441" sldId="279"/>
            <ac:picMk id="4" creationId="{3FD68A76-B7A9-4A4F-B7B9-24C750C23C04}"/>
          </ac:picMkLst>
        </pc:picChg>
        <pc:picChg chg="add del">
          <ac:chgData name="Ygor Kronemberger" userId="e91687a721b269c2" providerId="LiveId" clId="{1D13A4F4-5D61-4FEE-AE55-F4FE2AAF37FC}" dt="2019-05-27T04:46:54.915" v="1256" actId="26606"/>
          <ac:picMkLst>
            <pc:docMk/>
            <pc:sldMk cId="2852382441" sldId="279"/>
            <ac:picMk id="11" creationId="{75554383-98AF-4A47-BB65-705FAAA4BE6A}"/>
          </ac:picMkLst>
        </pc:picChg>
      </pc:sldChg>
      <pc:sldChg chg="addSp delSp modSp add mod setBg">
        <pc:chgData name="Ygor Kronemberger" userId="e91687a721b269c2" providerId="LiveId" clId="{1D13A4F4-5D61-4FEE-AE55-F4FE2AAF37FC}" dt="2019-05-27T04:54:22.614" v="1329" actId="1076"/>
        <pc:sldMkLst>
          <pc:docMk/>
          <pc:sldMk cId="3415883452" sldId="280"/>
        </pc:sldMkLst>
        <pc:spChg chg="del">
          <ac:chgData name="Ygor Kronemberger" userId="e91687a721b269c2" providerId="LiveId" clId="{1D13A4F4-5D61-4FEE-AE55-F4FE2AAF37FC}" dt="2019-05-27T04:47:28.216" v="1260" actId="478"/>
          <ac:spMkLst>
            <pc:docMk/>
            <pc:sldMk cId="3415883452" sldId="280"/>
            <ac:spMk id="2" creationId="{2C0F717F-5370-4D20-ACEE-1F2CA99C90B6}"/>
          </ac:spMkLst>
        </pc:spChg>
        <pc:spChg chg="del">
          <ac:chgData name="Ygor Kronemberger" userId="e91687a721b269c2" providerId="LiveId" clId="{1D13A4F4-5D61-4FEE-AE55-F4FE2AAF37FC}" dt="2019-05-27T04:47:28.216" v="1260" actId="478"/>
          <ac:spMkLst>
            <pc:docMk/>
            <pc:sldMk cId="3415883452" sldId="280"/>
            <ac:spMk id="3" creationId="{A92D6090-3FED-4DB1-AB87-4CD741B84326}"/>
          </ac:spMkLst>
        </pc:spChg>
        <pc:spChg chg="add del">
          <ac:chgData name="Ygor Kronemberger" userId="e91687a721b269c2" providerId="LiveId" clId="{1D13A4F4-5D61-4FEE-AE55-F4FE2AAF37FC}" dt="2019-05-27T04:47:39.974" v="1264"/>
          <ac:spMkLst>
            <pc:docMk/>
            <pc:sldMk cId="3415883452" sldId="280"/>
            <ac:spMk id="5" creationId="{DE6AD072-FFF6-41A9-9708-8162C380CAF8}"/>
          </ac:spMkLst>
        </pc:spChg>
        <pc:spChg chg="add del">
          <ac:chgData name="Ygor Kronemberger" userId="e91687a721b269c2" providerId="LiveId" clId="{1D13A4F4-5D61-4FEE-AE55-F4FE2AAF37FC}" dt="2019-05-27T04:47:39.974" v="1264"/>
          <ac:spMkLst>
            <pc:docMk/>
            <pc:sldMk cId="3415883452" sldId="280"/>
            <ac:spMk id="6" creationId="{5962AB8F-EF33-4657-A6A5-4AD6503FD830}"/>
          </ac:spMkLst>
        </pc:spChg>
        <pc:spChg chg="add del">
          <ac:chgData name="Ygor Kronemberger" userId="e91687a721b269c2" providerId="LiveId" clId="{1D13A4F4-5D61-4FEE-AE55-F4FE2AAF37FC}" dt="2019-05-27T04:48:44.919" v="1278" actId="26606"/>
          <ac:spMkLst>
            <pc:docMk/>
            <pc:sldMk cId="3415883452" sldId="280"/>
            <ac:spMk id="21" creationId="{799448F2-0E5B-42DA-B2D1-11A14E947BD4}"/>
          </ac:spMkLst>
        </pc:spChg>
        <pc:spChg chg="add del">
          <ac:chgData name="Ygor Kronemberger" userId="e91687a721b269c2" providerId="LiveId" clId="{1D13A4F4-5D61-4FEE-AE55-F4FE2AAF37FC}" dt="2019-05-27T04:48:44.919" v="1278" actId="26606"/>
          <ac:spMkLst>
            <pc:docMk/>
            <pc:sldMk cId="3415883452" sldId="280"/>
            <ac:spMk id="23" creationId="{4E8A7552-20E1-4F34-ADAB-C1DB6634D47E}"/>
          </ac:spMkLst>
        </pc:spChg>
        <pc:spChg chg="add">
          <ac:chgData name="Ygor Kronemberger" userId="e91687a721b269c2" providerId="LiveId" clId="{1D13A4F4-5D61-4FEE-AE55-F4FE2AAF37FC}" dt="2019-05-27T04:48:44.948" v="1279" actId="26606"/>
          <ac:spMkLst>
            <pc:docMk/>
            <pc:sldMk cId="3415883452" sldId="280"/>
            <ac:spMk id="26" creationId="{C96C8BAF-68F3-4B78-B238-35DF5D86560D}"/>
          </ac:spMkLst>
        </pc:spChg>
        <pc:grpChg chg="add">
          <ac:chgData name="Ygor Kronemberger" userId="e91687a721b269c2" providerId="LiveId" clId="{1D13A4F4-5D61-4FEE-AE55-F4FE2AAF37FC}" dt="2019-05-27T04:48:44.948" v="1279" actId="26606"/>
          <ac:grpSpMkLst>
            <pc:docMk/>
            <pc:sldMk cId="3415883452" sldId="280"/>
            <ac:grpSpMk id="27" creationId="{E9537076-EF48-4F72-9164-FD8260D550AC}"/>
          </ac:grpSpMkLst>
        </pc:grpChg>
        <pc:grpChg chg="add">
          <ac:chgData name="Ygor Kronemberger" userId="e91687a721b269c2" providerId="LiveId" clId="{1D13A4F4-5D61-4FEE-AE55-F4FE2AAF37FC}" dt="2019-05-27T04:48:44.948" v="1279" actId="26606"/>
          <ac:grpSpMkLst>
            <pc:docMk/>
            <pc:sldMk cId="3415883452" sldId="280"/>
            <ac:grpSpMk id="30" creationId="{4F4CD6D0-5A87-4BA2-A13A-0E40511C3CFA}"/>
          </ac:grpSpMkLst>
        </pc:grpChg>
        <pc:grpChg chg="add">
          <ac:chgData name="Ygor Kronemberger" userId="e91687a721b269c2" providerId="LiveId" clId="{1D13A4F4-5D61-4FEE-AE55-F4FE2AAF37FC}" dt="2019-05-27T04:48:44.948" v="1279" actId="26606"/>
          <ac:grpSpMkLst>
            <pc:docMk/>
            <pc:sldMk cId="3415883452" sldId="280"/>
            <ac:grpSpMk id="31" creationId="{6EFC3492-86BD-4D75-B5B4-C2DBFE0BD106}"/>
          </ac:grpSpMkLst>
        </pc:grpChg>
        <pc:picChg chg="add del">
          <ac:chgData name="Ygor Kronemberger" userId="e91687a721b269c2" providerId="LiveId" clId="{1D13A4F4-5D61-4FEE-AE55-F4FE2AAF37FC}" dt="2019-05-27T04:47:32.084" v="1262" actId="478"/>
          <ac:picMkLst>
            <pc:docMk/>
            <pc:sldMk cId="3415883452" sldId="280"/>
            <ac:picMk id="4" creationId="{0DB021A5-3749-4C19-BB4F-26B475D5A733}"/>
          </ac:picMkLst>
        </pc:picChg>
        <pc:picChg chg="add del">
          <ac:chgData name="Ygor Kronemberger" userId="e91687a721b269c2" providerId="LiveId" clId="{1D13A4F4-5D61-4FEE-AE55-F4FE2AAF37FC}" dt="2019-05-27T04:47:39.974" v="1264"/>
          <ac:picMkLst>
            <pc:docMk/>
            <pc:sldMk cId="3415883452" sldId="280"/>
            <ac:picMk id="7" creationId="{17B419EC-DA7F-4430-A794-9D6A41A5D52A}"/>
          </ac:picMkLst>
        </pc:picChg>
        <pc:picChg chg="add del">
          <ac:chgData name="Ygor Kronemberger" userId="e91687a721b269c2" providerId="LiveId" clId="{1D13A4F4-5D61-4FEE-AE55-F4FE2AAF37FC}" dt="2019-05-27T04:47:39.974" v="1264"/>
          <ac:picMkLst>
            <pc:docMk/>
            <pc:sldMk cId="3415883452" sldId="280"/>
            <ac:picMk id="8" creationId="{501A3E2E-42A2-4C7B-9532-1869521721AE}"/>
          </ac:picMkLst>
        </pc:picChg>
        <pc:picChg chg="add mod ord">
          <ac:chgData name="Ygor Kronemberger" userId="e91687a721b269c2" providerId="LiveId" clId="{1D13A4F4-5D61-4FEE-AE55-F4FE2AAF37FC}" dt="2019-05-27T04:54:22.614" v="1329" actId="1076"/>
          <ac:picMkLst>
            <pc:docMk/>
            <pc:sldMk cId="3415883452" sldId="280"/>
            <ac:picMk id="10" creationId="{DB86BD5B-FEB0-44CD-A324-82A8F682F78A}"/>
          </ac:picMkLst>
        </pc:picChg>
        <pc:picChg chg="add del mod">
          <ac:chgData name="Ygor Kronemberger" userId="e91687a721b269c2" providerId="LiveId" clId="{1D13A4F4-5D61-4FEE-AE55-F4FE2AAF37FC}" dt="2019-05-27T04:48:01.510" v="1269" actId="478"/>
          <ac:picMkLst>
            <pc:docMk/>
            <pc:sldMk cId="3415883452" sldId="280"/>
            <ac:picMk id="12" creationId="{85C8CFED-51D7-43D3-A12B-C5BAD417B337}"/>
          </ac:picMkLst>
        </pc:picChg>
        <pc:picChg chg="add mod ord">
          <ac:chgData name="Ygor Kronemberger" userId="e91687a721b269c2" providerId="LiveId" clId="{1D13A4F4-5D61-4FEE-AE55-F4FE2AAF37FC}" dt="2019-05-27T04:48:44.948" v="1279" actId="26606"/>
          <ac:picMkLst>
            <pc:docMk/>
            <pc:sldMk cId="3415883452" sldId="280"/>
            <ac:picMk id="14" creationId="{04580623-246A-4D5E-8FD6-D919A1F1FD77}"/>
          </ac:picMkLst>
        </pc:picChg>
        <pc:picChg chg="add mod">
          <ac:chgData name="Ygor Kronemberger" userId="e91687a721b269c2" providerId="LiveId" clId="{1D13A4F4-5D61-4FEE-AE55-F4FE2AAF37FC}" dt="2019-05-27T04:48:44.948" v="1279" actId="26606"/>
          <ac:picMkLst>
            <pc:docMk/>
            <pc:sldMk cId="3415883452" sldId="280"/>
            <ac:picMk id="16" creationId="{67B99BC8-E678-4383-91A2-ED92B46F4C9A}"/>
          </ac:picMkLst>
        </pc:picChg>
        <pc:picChg chg="add del mod">
          <ac:chgData name="Ygor Kronemberger" userId="e91687a721b269c2" providerId="LiveId" clId="{1D13A4F4-5D61-4FEE-AE55-F4FE2AAF37FC}" dt="2019-05-27T04:48:30.083" v="1274" actId="478"/>
          <ac:picMkLst>
            <pc:docMk/>
            <pc:sldMk cId="3415883452" sldId="280"/>
            <ac:picMk id="18" creationId="{4BFDC9E7-0B77-4A53-B576-7CE82113ADF9}"/>
          </ac:picMkLst>
        </pc:picChg>
      </pc:sldChg>
      <pc:sldChg chg="addSp delSp modSp add del">
        <pc:chgData name="Ygor Kronemberger" userId="e91687a721b269c2" providerId="LiveId" clId="{1D13A4F4-5D61-4FEE-AE55-F4FE2AAF37FC}" dt="2019-05-27T05:04:41.680" v="1873" actId="2696"/>
        <pc:sldMkLst>
          <pc:docMk/>
          <pc:sldMk cId="2761793680" sldId="281"/>
        </pc:sldMkLst>
        <pc:spChg chg="del">
          <ac:chgData name="Ygor Kronemberger" userId="e91687a721b269c2" providerId="LiveId" clId="{1D13A4F4-5D61-4FEE-AE55-F4FE2AAF37FC}" dt="2019-05-27T04:50:03.867" v="1284" actId="478"/>
          <ac:spMkLst>
            <pc:docMk/>
            <pc:sldMk cId="2761793680" sldId="281"/>
            <ac:spMk id="2" creationId="{89C1C748-CB85-4452-9569-7A8855B3F98C}"/>
          </ac:spMkLst>
        </pc:spChg>
        <pc:spChg chg="del">
          <ac:chgData name="Ygor Kronemberger" userId="e91687a721b269c2" providerId="LiveId" clId="{1D13A4F4-5D61-4FEE-AE55-F4FE2AAF37FC}" dt="2019-05-27T04:50:03.867" v="1284" actId="478"/>
          <ac:spMkLst>
            <pc:docMk/>
            <pc:sldMk cId="2761793680" sldId="281"/>
            <ac:spMk id="3" creationId="{C4990AC8-312C-4046-A0E9-C9C2ECF681A4}"/>
          </ac:spMkLst>
        </pc:spChg>
        <pc:spChg chg="add mo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4" creationId="{E994E5D4-DD1A-46D7-B9BE-0878621718B0}"/>
          </ac:spMkLst>
        </pc:spChg>
        <pc:spChg chg="add mod or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12" creationId="{EAD1298F-CBB3-4885-B0CF-9A123338A340}"/>
          </ac:spMkLst>
        </pc:spChg>
        <pc:spChg chg="add mod or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13" creationId="{C114B56C-23A6-4464-A125-3D4242C8F2A3}"/>
          </ac:spMkLst>
        </pc:spChg>
        <pc:spChg chg="add mo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14" creationId="{565BC1BC-E88B-4B11-8F7A-7B29FC7B6367}"/>
          </ac:spMkLst>
        </pc:spChg>
        <pc:spChg chg="add mo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17" creationId="{12FDED85-B83C-44CC-BA1F-CE352A672504}"/>
          </ac:spMkLst>
        </pc:spChg>
        <pc:spChg chg="add mod">
          <ac:chgData name="Ygor Kronemberger" userId="e91687a721b269c2" providerId="LiveId" clId="{1D13A4F4-5D61-4FEE-AE55-F4FE2AAF37FC}" dt="2019-05-27T05:03:39.898" v="1869" actId="1038"/>
          <ac:spMkLst>
            <pc:docMk/>
            <pc:sldMk cId="2761793680" sldId="281"/>
            <ac:spMk id="18" creationId="{BB333536-C648-4896-BF0B-1C5051A119EC}"/>
          </ac:spMkLst>
        </pc:spChg>
        <pc:spChg chg="add del">
          <ac:chgData name="Ygor Kronemberger" userId="e91687a721b269c2" providerId="LiveId" clId="{1D13A4F4-5D61-4FEE-AE55-F4FE2AAF37FC}" dt="2019-05-27T05:04:37.424" v="1871"/>
          <ac:spMkLst>
            <pc:docMk/>
            <pc:sldMk cId="2761793680" sldId="281"/>
            <ac:spMk id="19" creationId="{27C7230B-1EEA-4104-ABAF-303B3BE9E2CE}"/>
          </ac:spMkLst>
        </pc:spChg>
        <pc:picChg chg="add del mod">
          <ac:chgData name="Ygor Kronemberger" userId="e91687a721b269c2" providerId="LiveId" clId="{1D13A4F4-5D61-4FEE-AE55-F4FE2AAF37FC}" dt="2019-05-27T04:52:22.080" v="1302" actId="478"/>
          <ac:picMkLst>
            <pc:docMk/>
            <pc:sldMk cId="2761793680" sldId="281"/>
            <ac:picMk id="5" creationId="{BA1607C9-6057-4643-A981-5FD82BF28962}"/>
          </ac:picMkLst>
        </pc:picChg>
        <pc:picChg chg="add del mod">
          <ac:chgData name="Ygor Kronemberger" userId="e91687a721b269c2" providerId="LiveId" clId="{1D13A4F4-5D61-4FEE-AE55-F4FE2AAF37FC}" dt="2019-05-27T04:54:04.203" v="1323" actId="478"/>
          <ac:picMkLst>
            <pc:docMk/>
            <pc:sldMk cId="2761793680" sldId="281"/>
            <ac:picMk id="6" creationId="{B10BE97E-DF28-4724-8C56-33AF5CD8BD50}"/>
          </ac:picMkLst>
        </pc:picChg>
        <pc:picChg chg="add del mod">
          <ac:chgData name="Ygor Kronemberger" userId="e91687a721b269c2" providerId="LiveId" clId="{1D13A4F4-5D61-4FEE-AE55-F4FE2AAF37FC}" dt="2019-05-27T04:58:47.476" v="1615" actId="478"/>
          <ac:picMkLst>
            <pc:docMk/>
            <pc:sldMk cId="2761793680" sldId="281"/>
            <ac:picMk id="7" creationId="{F5F147CD-0BD7-43E0-92D3-FF36DAC1C9D1}"/>
          </ac:picMkLst>
        </pc:picChg>
        <pc:picChg chg="add del mod">
          <ac:chgData name="Ygor Kronemberger" userId="e91687a721b269c2" providerId="LiveId" clId="{1D13A4F4-5D61-4FEE-AE55-F4FE2AAF37FC}" dt="2019-05-27T04:58:44.599" v="1614" actId="478"/>
          <ac:picMkLst>
            <pc:docMk/>
            <pc:sldMk cId="2761793680" sldId="281"/>
            <ac:picMk id="8" creationId="{64C30473-9DE4-47F8-8FBB-0CB5585BD284}"/>
          </ac:picMkLst>
        </pc:picChg>
        <pc:picChg chg="add del mod">
          <ac:chgData name="Ygor Kronemberger" userId="e91687a721b269c2" providerId="LiveId" clId="{1D13A4F4-5D61-4FEE-AE55-F4FE2AAF37FC}" dt="2019-05-27T04:58:13.734" v="1603" actId="478"/>
          <ac:picMkLst>
            <pc:docMk/>
            <pc:sldMk cId="2761793680" sldId="281"/>
            <ac:picMk id="9" creationId="{922D92E1-9322-4C5E-9508-1B0C4085F85C}"/>
          </ac:picMkLst>
        </pc:picChg>
        <pc:picChg chg="add del mod">
          <ac:chgData name="Ygor Kronemberger" userId="e91687a721b269c2" providerId="LiveId" clId="{1D13A4F4-5D61-4FEE-AE55-F4FE2AAF37FC}" dt="2019-05-27T04:58:16.291" v="1605" actId="478"/>
          <ac:picMkLst>
            <pc:docMk/>
            <pc:sldMk cId="2761793680" sldId="281"/>
            <ac:picMk id="10" creationId="{07E85B47-036E-489C-90EF-8654D0F1DEFA}"/>
          </ac:picMkLst>
        </pc:picChg>
        <pc:picChg chg="add mod ord">
          <ac:chgData name="Ygor Kronemberger" userId="e91687a721b269c2" providerId="LiveId" clId="{1D13A4F4-5D61-4FEE-AE55-F4FE2AAF37FC}" dt="2019-05-27T05:03:39.898" v="1869" actId="1038"/>
          <ac:picMkLst>
            <pc:docMk/>
            <pc:sldMk cId="2761793680" sldId="281"/>
            <ac:picMk id="11" creationId="{C3ACBBC4-C7CC-4195-9F44-F255FE0D21EA}"/>
          </ac:picMkLst>
        </pc:picChg>
        <pc:cxnChg chg="add mod">
          <ac:chgData name="Ygor Kronemberger" userId="e91687a721b269c2" providerId="LiveId" clId="{1D13A4F4-5D61-4FEE-AE55-F4FE2AAF37FC}" dt="2019-05-27T05:03:39.898" v="1869" actId="1038"/>
          <ac:cxnSpMkLst>
            <pc:docMk/>
            <pc:sldMk cId="2761793680" sldId="281"/>
            <ac:cxnSpMk id="16" creationId="{1DEBED63-876C-46AF-AA11-E2C4FD751990}"/>
          </ac:cxnSpMkLst>
        </pc:cxnChg>
      </pc:sldChg>
      <pc:sldChg chg="addSp delSp modSp add">
        <pc:chgData name="Ygor Kronemberger" userId="e91687a721b269c2" providerId="LiveId" clId="{1D13A4F4-5D61-4FEE-AE55-F4FE2AAF37FC}" dt="2019-05-27T05:11:10.962" v="1977" actId="465"/>
        <pc:sldMkLst>
          <pc:docMk/>
          <pc:sldMk cId="3163982373" sldId="282"/>
        </pc:sldMkLst>
        <pc:spChg chg="del mod">
          <ac:chgData name="Ygor Kronemberger" userId="e91687a721b269c2" providerId="LiveId" clId="{1D13A4F4-5D61-4FEE-AE55-F4FE2AAF37FC}" dt="2019-05-27T05:05:47.061" v="1903" actId="478"/>
          <ac:spMkLst>
            <pc:docMk/>
            <pc:sldMk cId="3163982373" sldId="282"/>
            <ac:spMk id="12" creationId="{EAD1298F-CBB3-4885-B0CF-9A123338A340}"/>
          </ac:spMkLst>
        </pc:spChg>
        <pc:spChg chg="del mod">
          <ac:chgData name="Ygor Kronemberger" userId="e91687a721b269c2" providerId="LiveId" clId="{1D13A4F4-5D61-4FEE-AE55-F4FE2AAF37FC}" dt="2019-05-27T05:05:47.061" v="1903" actId="478"/>
          <ac:spMkLst>
            <pc:docMk/>
            <pc:sldMk cId="3163982373" sldId="282"/>
            <ac:spMk id="13" creationId="{C114B56C-23A6-4464-A125-3D4242C8F2A3}"/>
          </ac:spMkLst>
        </pc:spChg>
        <pc:spChg chg="mod">
          <ac:chgData name="Ygor Kronemberger" userId="e91687a721b269c2" providerId="LiveId" clId="{1D13A4F4-5D61-4FEE-AE55-F4FE2AAF37FC}" dt="2019-05-27T05:10:21.140" v="1931" actId="692"/>
          <ac:spMkLst>
            <pc:docMk/>
            <pc:sldMk cId="3163982373" sldId="282"/>
            <ac:spMk id="14" creationId="{565BC1BC-E88B-4B11-8F7A-7B29FC7B6367}"/>
          </ac:spMkLst>
        </pc:spChg>
        <pc:spChg chg="add mod">
          <ac:chgData name="Ygor Kronemberger" userId="e91687a721b269c2" providerId="LiveId" clId="{1D13A4F4-5D61-4FEE-AE55-F4FE2AAF37FC}" dt="2019-05-27T05:11:10.962" v="1977" actId="465"/>
          <ac:spMkLst>
            <pc:docMk/>
            <pc:sldMk cId="3163982373" sldId="282"/>
            <ac:spMk id="15" creationId="{93BAD5C7-FB54-4DB3-8551-2936915827A1}"/>
          </ac:spMkLst>
        </pc:spChg>
        <pc:spChg chg="del mod">
          <ac:chgData name="Ygor Kronemberger" userId="e91687a721b269c2" providerId="LiveId" clId="{1D13A4F4-5D61-4FEE-AE55-F4FE2AAF37FC}" dt="2019-05-27T05:05:47.061" v="1903" actId="478"/>
          <ac:spMkLst>
            <pc:docMk/>
            <pc:sldMk cId="3163982373" sldId="282"/>
            <ac:spMk id="17" creationId="{12FDED85-B83C-44CC-BA1F-CE352A672504}"/>
          </ac:spMkLst>
        </pc:spChg>
        <pc:spChg chg="del mod">
          <ac:chgData name="Ygor Kronemberger" userId="e91687a721b269c2" providerId="LiveId" clId="{1D13A4F4-5D61-4FEE-AE55-F4FE2AAF37FC}" dt="2019-05-27T05:05:47.061" v="1903" actId="478"/>
          <ac:spMkLst>
            <pc:docMk/>
            <pc:sldMk cId="3163982373" sldId="282"/>
            <ac:spMk id="18" creationId="{BB333536-C648-4896-BF0B-1C5051A119EC}"/>
          </ac:spMkLst>
        </pc:spChg>
        <pc:spChg chg="add mod">
          <ac:chgData name="Ygor Kronemberger" userId="e91687a721b269c2" providerId="LiveId" clId="{1D13A4F4-5D61-4FEE-AE55-F4FE2AAF37FC}" dt="2019-05-27T05:11:10.962" v="1977" actId="465"/>
          <ac:spMkLst>
            <pc:docMk/>
            <pc:sldMk cId="3163982373" sldId="282"/>
            <ac:spMk id="19" creationId="{7312F7D2-0DCF-43C3-A286-9651BAE3E5C9}"/>
          </ac:spMkLst>
        </pc:spChg>
        <pc:spChg chg="add mod">
          <ac:chgData name="Ygor Kronemberger" userId="e91687a721b269c2" providerId="LiveId" clId="{1D13A4F4-5D61-4FEE-AE55-F4FE2AAF37FC}" dt="2019-05-27T05:11:10.962" v="1977" actId="465"/>
          <ac:spMkLst>
            <pc:docMk/>
            <pc:sldMk cId="3163982373" sldId="282"/>
            <ac:spMk id="20" creationId="{5C96CC08-B201-4083-8483-21FAB6594934}"/>
          </ac:spMkLst>
        </pc:spChg>
        <pc:spChg chg="add mod">
          <ac:chgData name="Ygor Kronemberger" userId="e91687a721b269c2" providerId="LiveId" clId="{1D13A4F4-5D61-4FEE-AE55-F4FE2AAF37FC}" dt="2019-05-27T05:11:10.962" v="1977" actId="465"/>
          <ac:spMkLst>
            <pc:docMk/>
            <pc:sldMk cId="3163982373" sldId="282"/>
            <ac:spMk id="21" creationId="{B8C223BB-4A1C-4A86-9593-F08D3791C09A}"/>
          </ac:spMkLst>
        </pc:spChg>
        <pc:picChg chg="add mod">
          <ac:chgData name="Ygor Kronemberger" userId="e91687a721b269c2" providerId="LiveId" clId="{1D13A4F4-5D61-4FEE-AE55-F4FE2AAF37FC}" dt="2019-05-27T05:06:33.648" v="1912" actId="1076"/>
          <ac:picMkLst>
            <pc:docMk/>
            <pc:sldMk cId="3163982373" sldId="282"/>
            <ac:picMk id="10" creationId="{1B9D8316-FF25-4774-A838-3EDD7989BA00}"/>
          </ac:picMkLst>
        </pc:picChg>
        <pc:picChg chg="del">
          <ac:chgData name="Ygor Kronemberger" userId="e91687a721b269c2" providerId="LiveId" clId="{1D13A4F4-5D61-4FEE-AE55-F4FE2AAF37FC}" dt="2019-05-27T05:05:42.539" v="1902" actId="478"/>
          <ac:picMkLst>
            <pc:docMk/>
            <pc:sldMk cId="3163982373" sldId="282"/>
            <ac:picMk id="11" creationId="{C3ACBBC4-C7CC-4195-9F44-F255FE0D21EA}"/>
          </ac:picMkLst>
        </pc:picChg>
        <pc:picChg chg="add mod">
          <ac:chgData name="Ygor Kronemberger" userId="e91687a721b269c2" providerId="LiveId" clId="{1D13A4F4-5D61-4FEE-AE55-F4FE2AAF37FC}" dt="2019-05-27T05:07:24.271" v="1921" actId="1076"/>
          <ac:picMkLst>
            <pc:docMk/>
            <pc:sldMk cId="3163982373" sldId="282"/>
            <ac:picMk id="22" creationId="{CABA7A58-583D-47DA-AAF9-D360CB8BAF29}"/>
          </ac:picMkLst>
        </pc:picChg>
        <pc:picChg chg="add mod">
          <ac:chgData name="Ygor Kronemberger" userId="e91687a721b269c2" providerId="LiveId" clId="{1D13A4F4-5D61-4FEE-AE55-F4FE2AAF37FC}" dt="2019-05-27T05:07:19.797" v="1920" actId="1076"/>
          <ac:picMkLst>
            <pc:docMk/>
            <pc:sldMk cId="3163982373" sldId="282"/>
            <ac:picMk id="23" creationId="{1FAC5CCD-B041-4108-B28E-707FA3332975}"/>
          </ac:picMkLst>
        </pc:picChg>
        <pc:picChg chg="add mod">
          <ac:chgData name="Ygor Kronemberger" userId="e91687a721b269c2" providerId="LiveId" clId="{1D13A4F4-5D61-4FEE-AE55-F4FE2AAF37FC}" dt="2019-05-27T05:07:35.287" v="1923" actId="1076"/>
          <ac:picMkLst>
            <pc:docMk/>
            <pc:sldMk cId="3163982373" sldId="282"/>
            <ac:picMk id="24" creationId="{1B1FE391-204D-4A9D-9576-F38A0A68FB1E}"/>
          </ac:picMkLst>
        </pc:picChg>
        <pc:picChg chg="add mod">
          <ac:chgData name="Ygor Kronemberger" userId="e91687a721b269c2" providerId="LiveId" clId="{1D13A4F4-5D61-4FEE-AE55-F4FE2AAF37FC}" dt="2019-05-27T05:07:35.287" v="1923" actId="1076"/>
          <ac:picMkLst>
            <pc:docMk/>
            <pc:sldMk cId="3163982373" sldId="282"/>
            <ac:picMk id="25" creationId="{D691C5D8-5216-4811-AC60-292FA69B3740}"/>
          </ac:picMkLst>
        </pc:picChg>
        <pc:picChg chg="add del">
          <ac:chgData name="Ygor Kronemberger" userId="e91687a721b269c2" providerId="LiveId" clId="{1D13A4F4-5D61-4FEE-AE55-F4FE2AAF37FC}" dt="2019-05-27T05:10:32.160" v="1933"/>
          <ac:picMkLst>
            <pc:docMk/>
            <pc:sldMk cId="3163982373" sldId="282"/>
            <ac:picMk id="26" creationId="{7B247E3B-0C70-4D30-9719-6BC712A6149A}"/>
          </ac:picMkLst>
        </pc:picChg>
        <pc:picChg chg="add mod">
          <ac:chgData name="Ygor Kronemberger" userId="e91687a721b269c2" providerId="LiveId" clId="{1D13A4F4-5D61-4FEE-AE55-F4FE2AAF37FC}" dt="2019-05-27T05:10:39.826" v="1972" actId="1035"/>
          <ac:picMkLst>
            <pc:docMk/>
            <pc:sldMk cId="3163982373" sldId="282"/>
            <ac:picMk id="27" creationId="{4B1F0FD8-F8C8-41C3-99FB-AE11A5A3F913}"/>
          </ac:picMkLst>
        </pc:picChg>
        <pc:picChg chg="add mod">
          <ac:chgData name="Ygor Kronemberger" userId="e91687a721b269c2" providerId="LiveId" clId="{1D13A4F4-5D61-4FEE-AE55-F4FE2AAF37FC}" dt="2019-05-27T05:10:39.826" v="1972" actId="1035"/>
          <ac:picMkLst>
            <pc:docMk/>
            <pc:sldMk cId="3163982373" sldId="282"/>
            <ac:picMk id="28" creationId="{ACA2036A-234D-4894-9F1D-CE8828051F8A}"/>
          </ac:picMkLst>
        </pc:picChg>
        <pc:cxnChg chg="del mod">
          <ac:chgData name="Ygor Kronemberger" userId="e91687a721b269c2" providerId="LiveId" clId="{1D13A4F4-5D61-4FEE-AE55-F4FE2AAF37FC}" dt="2019-05-27T05:05:47.061" v="1903" actId="478"/>
          <ac:cxnSpMkLst>
            <pc:docMk/>
            <pc:sldMk cId="3163982373" sldId="282"/>
            <ac:cxnSpMk id="16" creationId="{1DEBED63-876C-46AF-AA11-E2C4FD751990}"/>
          </ac:cxnSpMkLst>
        </pc:cxnChg>
        <pc:cxnChg chg="add mod">
          <ac:chgData name="Ygor Kronemberger" userId="e91687a721b269c2" providerId="LiveId" clId="{1D13A4F4-5D61-4FEE-AE55-F4FE2AAF37FC}" dt="2019-05-27T05:10:59.668" v="1976" actId="14100"/>
          <ac:cxnSpMkLst>
            <pc:docMk/>
            <pc:sldMk cId="3163982373" sldId="282"/>
            <ac:cxnSpMk id="29" creationId="{B7DF0752-A2FD-4FE7-93D2-99ABF332255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F19A2-2A51-4D79-9CB1-2FEA93D3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5F6C94-4996-4B9D-A150-893E9DF59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1423AF-9BB6-48BD-B57C-0922F8A9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886CD2-F63D-4B68-8EF5-E0F04324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091CD1-FE49-45B3-8F60-3B31BC46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15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EB59D-8B11-40B5-9396-830EB4B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16EC36-4992-41BA-B99B-7F4EBB7FC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98E539-CDAB-4A91-A412-9BAD1E7C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A7EC33-9E2A-4450-9821-3F8AD2FE9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1B5FBF-E0DB-48C0-8C0A-88D51539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84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4271A7-9564-483B-9FE5-DA7FD453E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DB9B0B-70E8-4E91-A562-BCCD443AE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491C5C-A40C-4DC7-A21E-6D088002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05FDD5-81B9-4B74-A250-32702FF5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14E858-4C6D-4662-B068-679B13D3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35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AB310-B678-467E-90D6-3E836C75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5B8F33-C5AC-4E9A-9D16-DDDE34D8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236A31-9D4D-4B00-BB43-E6E9962A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BB5D29-7887-4048-8F0E-180AFDD3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11115C-31D0-4E33-8009-FA650841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78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9CF71-3FD0-4372-9DBF-9D50A39F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66BADC-581D-4EC4-BD80-E1766750E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B89E7-4863-4C85-9DEC-98874ED11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D1EFF1-1F97-4FEF-87C9-03EAF36B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7C5905-F435-4CE0-A6BC-5D972FB8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95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50349-D644-426B-9434-1CD98A8B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5BB3FF-79D9-4295-B2C2-31A9BE7CD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63DF3B-0DBA-437D-A678-7B413AAF8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63154C-A34F-49FD-A4F3-D52A1592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C13FC5-7A78-493F-B6FD-9A486C14D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AFA8D4-DAD7-48C0-B467-6FFECDB5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52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FA5BE-B8A0-4E5A-AF67-21C24D0F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57ABA4-1FD2-40CC-BE6A-BF9D6D731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CFC14A-0BA8-459B-856A-1B5689FC9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E205B3-D245-4D0C-ABF2-40EF6BE43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B939938-5EAA-4870-B910-5B80C0AE5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EA55159-6B05-4975-8C56-4E26EA4D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FD48AE8-FF56-4897-8E82-C9913C38E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F465332-B959-462C-BF53-5144201D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86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07E02-BBC8-4CFF-A1A9-652A8FA5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A722422-A930-4ABE-9B0A-E34CADAE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E78216-D249-4AD1-A991-C7D8239D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3FD362C-9D4D-49C5-A203-27FB3798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78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10A1F9C-11EE-489B-A5A5-AE146ACF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839FC20-E0EA-4481-AEE7-7FBB2DD64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B0CB8B-7CBC-4992-BE99-B3148FF3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52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80AB8-010B-468B-90C6-7A4116A0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743D57-6A1B-4729-98D5-75B8D0B8C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855052-BE5C-4264-BCB8-A18199F3B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A1BB12-06AB-4222-995F-EB39E46A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3DF6EB-ADC0-4A3C-AB74-E5FC275B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414B4D-5FFC-4062-9151-31AB9CD7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56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67C40-FD25-4DAD-9C6E-7B2158A1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3638A57-56EC-409D-85DB-A475417DE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A20557-5BA3-41EE-951F-C7A59285A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910663-DAA6-4159-9BCD-C1C59257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F0126D-BCD0-4B4C-B4DC-286F3162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D7BFA9-5B5C-4AC9-845F-3FF6D034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95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69B12B-6783-41AF-8DDE-39437A81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B43E17-9CB3-43DA-96E6-9DA86473D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CF54B4-0DBB-42DC-A5A7-99110A1AD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47BAE-871B-401A-ADFC-7E274EE33322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88C602-7A02-4A54-99DD-A2C4E8F55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ECDF68-B97B-43DB-91EF-89002BC39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23BD0-DB4B-456C-8860-0C1E0AC3D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07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94E5D4-DD1A-46D7-B9BE-0878621718B0}"/>
              </a:ext>
            </a:extLst>
          </p:cNvPr>
          <p:cNvSpPr/>
          <p:nvPr/>
        </p:nvSpPr>
        <p:spPr>
          <a:xfrm>
            <a:off x="1280160" y="1432559"/>
            <a:ext cx="9890760" cy="39928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65BC1BC-E88B-4B11-8F7A-7B29FC7B6367}"/>
              </a:ext>
            </a:extLst>
          </p:cNvPr>
          <p:cNvSpPr/>
          <p:nvPr/>
        </p:nvSpPr>
        <p:spPr>
          <a:xfrm>
            <a:off x="1934818" y="2049521"/>
            <a:ext cx="8653671" cy="2837230"/>
          </a:xfrm>
          <a:prstGeom prst="rect">
            <a:avLst/>
          </a:prstGeom>
          <a:solidFill>
            <a:srgbClr val="FFFFCC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AD1298F-CBB3-4885-B0CF-9A123338A340}"/>
              </a:ext>
            </a:extLst>
          </p:cNvPr>
          <p:cNvSpPr/>
          <p:nvPr/>
        </p:nvSpPr>
        <p:spPr>
          <a:xfrm>
            <a:off x="4622288" y="4311057"/>
            <a:ext cx="584634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CNPJ: 13.448.002/0001-90 – Inscrição Est. 001.753548.0063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114B56C-23A6-4464-A125-3D4242C8F2A3}"/>
              </a:ext>
            </a:extLst>
          </p:cNvPr>
          <p:cNvSpPr/>
          <p:nvPr/>
        </p:nvSpPr>
        <p:spPr>
          <a:xfrm>
            <a:off x="4161308" y="2438720"/>
            <a:ext cx="626581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Rua Marechal Deodoro, nº 50 – Juiz de Fora- MG – CEP 3601300</a:t>
            </a:r>
            <a:endParaRPr lang="pt-BR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DEBED63-876C-46AF-AA11-E2C4FD751990}"/>
              </a:ext>
            </a:extLst>
          </p:cNvPr>
          <p:cNvCxnSpPr/>
          <p:nvPr/>
        </p:nvCxnSpPr>
        <p:spPr>
          <a:xfrm>
            <a:off x="4582136" y="4233230"/>
            <a:ext cx="5849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C3ACBBC4-C7CC-4195-9F44-F255FE0D2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18" y="2184243"/>
            <a:ext cx="2441817" cy="256358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12FDED85-B83C-44CC-BA1F-CE352A672504}"/>
              </a:ext>
            </a:extLst>
          </p:cNvPr>
          <p:cNvSpPr/>
          <p:nvPr/>
        </p:nvSpPr>
        <p:spPr>
          <a:xfrm>
            <a:off x="5053860" y="2971858"/>
            <a:ext cx="448071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E-mail: ferragensandremedeiros@gmail.com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B333536-C648-4896-BF0B-1C5051A119EC}"/>
              </a:ext>
            </a:extLst>
          </p:cNvPr>
          <p:cNvSpPr/>
          <p:nvPr/>
        </p:nvSpPr>
        <p:spPr>
          <a:xfrm>
            <a:off x="6327654" y="3515426"/>
            <a:ext cx="20569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TEL: (32) 3212-5309</a:t>
            </a:r>
          </a:p>
        </p:txBody>
      </p:sp>
      <p:pic>
        <p:nvPicPr>
          <p:cNvPr id="10" name="Picture 12" descr="Imagem relacionada">
            <a:extLst>
              <a:ext uri="{FF2B5EF4-FFF2-40B4-BE49-F238E27FC236}">
                <a16:creationId xmlns:a16="http://schemas.microsoft.com/office/drawing/2014/main" id="{CE987934-5498-4164-AE82-920384F1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22" y="148510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m relacionada">
            <a:extLst>
              <a:ext uri="{FF2B5EF4-FFF2-40B4-BE49-F238E27FC236}">
                <a16:creationId xmlns:a16="http://schemas.microsoft.com/office/drawing/2014/main" id="{6B9BFB4F-719E-4D94-ABC4-996A87B7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22" y="4744857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m relacionada">
            <a:extLst>
              <a:ext uri="{FF2B5EF4-FFF2-40B4-BE49-F238E27FC236}">
                <a16:creationId xmlns:a16="http://schemas.microsoft.com/office/drawing/2014/main" id="{7649DC14-9544-450F-8F59-9269ECFD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2" y="308530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m relacionada">
            <a:extLst>
              <a:ext uri="{FF2B5EF4-FFF2-40B4-BE49-F238E27FC236}">
                <a16:creationId xmlns:a16="http://schemas.microsoft.com/office/drawing/2014/main" id="{C41A6883-3427-432B-8847-4D4EAA46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180" y="15166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m relacionada">
            <a:extLst>
              <a:ext uri="{FF2B5EF4-FFF2-40B4-BE49-F238E27FC236}">
                <a16:creationId xmlns:a16="http://schemas.microsoft.com/office/drawing/2014/main" id="{220D0E7F-0F89-4C53-BBC9-EED2FBDC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180" y="47763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m relacionada">
            <a:extLst>
              <a:ext uri="{FF2B5EF4-FFF2-40B4-BE49-F238E27FC236}">
                <a16:creationId xmlns:a16="http://schemas.microsoft.com/office/drawing/2014/main" id="{8BD99438-4CDD-4FC6-9682-E4B64628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420" y="31168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m relacionada">
            <a:extLst>
              <a:ext uri="{FF2B5EF4-FFF2-40B4-BE49-F238E27FC236}">
                <a16:creationId xmlns:a16="http://schemas.microsoft.com/office/drawing/2014/main" id="{F1D559CF-2E8E-4D5A-B76E-839A7DA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974" y="147929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Imagem relacionada">
            <a:extLst>
              <a:ext uri="{FF2B5EF4-FFF2-40B4-BE49-F238E27FC236}">
                <a16:creationId xmlns:a16="http://schemas.microsoft.com/office/drawing/2014/main" id="{C92282B4-AC50-4AC2-AC74-D6368D461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79" y="1499023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m relacionada">
            <a:extLst>
              <a:ext uri="{FF2B5EF4-FFF2-40B4-BE49-F238E27FC236}">
                <a16:creationId xmlns:a16="http://schemas.microsoft.com/office/drawing/2014/main" id="{4403B9F9-29DF-47E8-9FAA-3653125C4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84" y="149125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m relacionada">
            <a:extLst>
              <a:ext uri="{FF2B5EF4-FFF2-40B4-BE49-F238E27FC236}">
                <a16:creationId xmlns:a16="http://schemas.microsoft.com/office/drawing/2014/main" id="{F57DB043-4264-41AB-962B-706C14E7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189" y="15166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m relacionada">
            <a:extLst>
              <a:ext uri="{FF2B5EF4-FFF2-40B4-BE49-F238E27FC236}">
                <a16:creationId xmlns:a16="http://schemas.microsoft.com/office/drawing/2014/main" id="{36AE975A-3351-424B-82DB-6F2A2320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974" y="4894182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m relacionada">
            <a:extLst>
              <a:ext uri="{FF2B5EF4-FFF2-40B4-BE49-F238E27FC236}">
                <a16:creationId xmlns:a16="http://schemas.microsoft.com/office/drawing/2014/main" id="{08179834-F8E8-496C-A3DC-35E7E687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79" y="491391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Imagem relacionada">
            <a:extLst>
              <a:ext uri="{FF2B5EF4-FFF2-40B4-BE49-F238E27FC236}">
                <a16:creationId xmlns:a16="http://schemas.microsoft.com/office/drawing/2014/main" id="{F5FEA9F0-79F5-4676-AB60-A5F9FAEC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84" y="4906147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Imagem relacionada">
            <a:extLst>
              <a:ext uri="{FF2B5EF4-FFF2-40B4-BE49-F238E27FC236}">
                <a16:creationId xmlns:a16="http://schemas.microsoft.com/office/drawing/2014/main" id="{AB827F0E-2012-4978-AD33-C2405823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189" y="493152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3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344400" cy="7010400"/>
          </a:xfrm>
          <a:prstGeom prst="rect">
            <a:avLst/>
          </a:prstGeom>
          <a:gradFill flip="none" rotWithShape="1">
            <a:gsLst>
              <a:gs pos="7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bg1">
                  <a:lumMod val="65000"/>
                  <a:alpha val="97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D8D8CEB-7B87-4F6F-939D-6D085D697C06}"/>
              </a:ext>
            </a:extLst>
          </p:cNvPr>
          <p:cNvSpPr/>
          <p:nvPr/>
        </p:nvSpPr>
        <p:spPr>
          <a:xfrm>
            <a:off x="-7032" y="317039"/>
            <a:ext cx="12344400" cy="900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0D76AA8-9554-4A02-97B4-F4A14C3BA441}"/>
              </a:ext>
            </a:extLst>
          </p:cNvPr>
          <p:cNvSpPr/>
          <p:nvPr/>
        </p:nvSpPr>
        <p:spPr>
          <a:xfrm>
            <a:off x="0" y="5724309"/>
            <a:ext cx="12344400" cy="900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36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2" y="457655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Imagem relacionada">
            <a:extLst>
              <a:ext uri="{FF2B5EF4-FFF2-40B4-BE49-F238E27FC236}">
                <a16:creationId xmlns:a16="http://schemas.microsoft.com/office/drawing/2014/main" id="{E2910437-CB06-4BA4-8B50-D19ED0B8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01" y="48419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2" y="5879012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m relacionada">
            <a:extLst>
              <a:ext uri="{FF2B5EF4-FFF2-40B4-BE49-F238E27FC236}">
                <a16:creationId xmlns:a16="http://schemas.microsoft.com/office/drawing/2014/main" id="{1452D7BC-AA59-444B-92BB-67B6B3C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201" y="590554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D6A9E0EC-BED5-497E-9C21-9E98F80FF2A2}"/>
              </a:ext>
            </a:extLst>
          </p:cNvPr>
          <p:cNvSpPr/>
          <p:nvPr/>
        </p:nvSpPr>
        <p:spPr>
          <a:xfrm>
            <a:off x="2319806" y="1940486"/>
            <a:ext cx="7843221" cy="3309258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BD31CD0A-2B74-4AA4-93F1-50CC088A5246}"/>
              </a:ext>
            </a:extLst>
          </p:cNvPr>
          <p:cNvSpPr/>
          <p:nvPr/>
        </p:nvSpPr>
        <p:spPr>
          <a:xfrm>
            <a:off x="2414865" y="2019584"/>
            <a:ext cx="7647397" cy="3130071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2229649-8D0C-4AAC-AD87-385F8E69024F}"/>
              </a:ext>
            </a:extLst>
          </p:cNvPr>
          <p:cNvSpPr/>
          <p:nvPr/>
        </p:nvSpPr>
        <p:spPr>
          <a:xfrm>
            <a:off x="2953729" y="2524591"/>
            <a:ext cx="6284542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TCC – Pré-Projeto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48F0BF3-EBED-4269-AD5C-A4EB3E854BC8}"/>
              </a:ext>
            </a:extLst>
          </p:cNvPr>
          <p:cNvSpPr/>
          <p:nvPr/>
        </p:nvSpPr>
        <p:spPr>
          <a:xfrm>
            <a:off x="3810310" y="3701167"/>
            <a:ext cx="4571380" cy="83099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48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Grupo – Éramos7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66ACA78-C68D-41AD-80A1-D18511AA2C50}"/>
              </a:ext>
            </a:extLst>
          </p:cNvPr>
          <p:cNvSpPr/>
          <p:nvPr/>
        </p:nvSpPr>
        <p:spPr>
          <a:xfrm>
            <a:off x="1" y="3156216"/>
            <a:ext cx="2593515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D72709E-FEB1-4B72-9737-00883BD50C75}"/>
              </a:ext>
            </a:extLst>
          </p:cNvPr>
          <p:cNvSpPr/>
          <p:nvPr/>
        </p:nvSpPr>
        <p:spPr>
          <a:xfrm>
            <a:off x="9872194" y="3156216"/>
            <a:ext cx="2472207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33" name="Picture 12" descr="Imagem relacionada">
            <a:extLst>
              <a:ext uri="{FF2B5EF4-FFF2-40B4-BE49-F238E27FC236}">
                <a16:creationId xmlns:a16="http://schemas.microsoft.com/office/drawing/2014/main" id="{C037DDBB-C177-4E2E-89EB-AC28157C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4" y="319626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Imagem relacionada">
            <a:extLst>
              <a:ext uri="{FF2B5EF4-FFF2-40B4-BE49-F238E27FC236}">
                <a16:creationId xmlns:a16="http://schemas.microsoft.com/office/drawing/2014/main" id="{FA8E97D6-B63C-4C38-9DE8-06E080DF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760" y="319626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16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344400" cy="7010400"/>
          </a:xfrm>
          <a:prstGeom prst="rect">
            <a:avLst/>
          </a:prstGeom>
          <a:gradFill flip="none" rotWithShape="1">
            <a:gsLst>
              <a:gs pos="7000">
                <a:schemeClr val="accent1">
                  <a:lumMod val="5000"/>
                  <a:lumOff val="95000"/>
                  <a:alpha val="57000"/>
                </a:schemeClr>
              </a:gs>
              <a:gs pos="92000">
                <a:schemeClr val="bg1">
                  <a:lumMod val="6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624114" y="377371"/>
            <a:ext cx="11061520" cy="6299200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515341" y="3156216"/>
            <a:ext cx="829060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36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123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Arredondado 6"/>
          <p:cNvSpPr/>
          <p:nvPr/>
        </p:nvSpPr>
        <p:spPr>
          <a:xfrm>
            <a:off x="865593" y="650570"/>
            <a:ext cx="10649747" cy="895927"/>
          </a:xfrm>
          <a:prstGeom prst="roundRect">
            <a:avLst>
              <a:gd name="adj" fmla="val 445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4237271" y="507146"/>
            <a:ext cx="3572453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EMPRESA</a:t>
            </a:r>
          </a:p>
        </p:txBody>
      </p:sp>
      <p:pic>
        <p:nvPicPr>
          <p:cNvPr id="2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976" y="78817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1" y="776923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335046" y="3546107"/>
            <a:ext cx="4288031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-Rua Marechal Deodoro </a:t>
            </a:r>
          </a:p>
          <a:p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nº 50 Centro – Juiz de Fora – MG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335046" y="2185037"/>
            <a:ext cx="5442901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-Ferragens e Acessórios André Medeiros Ltda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335046" y="2865572"/>
            <a:ext cx="518917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-Tempo de mercado: Desde Março de 2011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335046" y="4565196"/>
            <a:ext cx="5487721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-E-mail: ferragensandremedeiros@gmail.com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335046" y="5245733"/>
            <a:ext cx="5419818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nb-NO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Telefone: (32) 3212-5309 - (32) 991140-1228</a:t>
            </a:r>
            <a:endParaRPr lang="pt-BR" sz="2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817E6C-8A3D-4965-B839-6F92649EF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961" y="1674902"/>
            <a:ext cx="3982816" cy="41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344400" cy="7010400"/>
          </a:xfrm>
          <a:prstGeom prst="rect">
            <a:avLst/>
          </a:prstGeom>
          <a:gradFill flip="none" rotWithShape="1">
            <a:gsLst>
              <a:gs pos="7000">
                <a:schemeClr val="accent1">
                  <a:lumMod val="5000"/>
                  <a:lumOff val="95000"/>
                  <a:alpha val="57000"/>
                </a:schemeClr>
              </a:gs>
              <a:gs pos="92000">
                <a:schemeClr val="bg1">
                  <a:lumMod val="6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624114" y="377371"/>
            <a:ext cx="11061520" cy="6299200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515341" y="3156216"/>
            <a:ext cx="829060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36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123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Arredondado 6"/>
          <p:cNvSpPr/>
          <p:nvPr/>
        </p:nvSpPr>
        <p:spPr>
          <a:xfrm>
            <a:off x="865593" y="650570"/>
            <a:ext cx="10649747" cy="895927"/>
          </a:xfrm>
          <a:prstGeom prst="roundRect">
            <a:avLst>
              <a:gd name="adj" fmla="val 445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4237271" y="507146"/>
            <a:ext cx="3572453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EMPRESA</a:t>
            </a:r>
          </a:p>
        </p:txBody>
      </p:sp>
      <p:pic>
        <p:nvPicPr>
          <p:cNvPr id="2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976" y="78817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1" y="776923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335046" y="3546107"/>
            <a:ext cx="4288031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-Rua Marechal Deodoro </a:t>
            </a:r>
          </a:p>
          <a:p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nº 50 Centro – Juiz de Fora – MG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335046" y="2185037"/>
            <a:ext cx="5442901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-Ferragens e Acessórios André Medeiros Ltda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335046" y="2865572"/>
            <a:ext cx="518917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-Tempo de mercado: Desde Março de 2011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335046" y="4565196"/>
            <a:ext cx="5487721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-E-mail: ferragensandremedeiros@gmail.com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335046" y="5245733"/>
            <a:ext cx="5419818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nb-NO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Telefone: (32) 3212-5309 - (32) 991140-1228</a:t>
            </a:r>
            <a:endParaRPr lang="pt-BR" sz="2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A59679-C809-44EA-A308-20B4EF204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46" y="1819696"/>
            <a:ext cx="4029951" cy="42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1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344400" cy="7010400"/>
          </a:xfrm>
          <a:prstGeom prst="rect">
            <a:avLst/>
          </a:prstGeom>
          <a:gradFill flip="none" rotWithShape="1">
            <a:gsLst>
              <a:gs pos="7000">
                <a:schemeClr val="accent1">
                  <a:lumMod val="5000"/>
                  <a:lumOff val="95000"/>
                  <a:alpha val="57000"/>
                </a:schemeClr>
              </a:gs>
              <a:gs pos="92000">
                <a:schemeClr val="bg1">
                  <a:lumMod val="6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624114" y="377371"/>
            <a:ext cx="11061520" cy="6299200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6062091" y="2379607"/>
            <a:ext cx="270099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2800" b="1" dirty="0">
                <a:ln w="12700" cap="flat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-André Medeiros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6171381" y="2978778"/>
            <a:ext cx="1135247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2800" b="1" dirty="0">
                <a:ln w="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-Idade</a:t>
            </a:r>
          </a:p>
        </p:txBody>
      </p:sp>
      <p:grpSp>
        <p:nvGrpSpPr>
          <p:cNvPr id="33" name="Agrupar 32"/>
          <p:cNvGrpSpPr/>
          <p:nvPr/>
        </p:nvGrpSpPr>
        <p:grpSpPr>
          <a:xfrm>
            <a:off x="1624590" y="1860916"/>
            <a:ext cx="4142210" cy="4053955"/>
            <a:chOff x="2272138" y="2322089"/>
            <a:chExt cx="3241964" cy="3029527"/>
          </a:xfrm>
        </p:grpSpPr>
        <p:sp>
          <p:nvSpPr>
            <p:cNvPr id="34" name="Retângulo 33"/>
            <p:cNvSpPr/>
            <p:nvPr/>
          </p:nvSpPr>
          <p:spPr>
            <a:xfrm>
              <a:off x="2276252" y="2322089"/>
              <a:ext cx="3237850" cy="3029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5" name="Conector reto 34"/>
            <p:cNvCxnSpPr/>
            <p:nvPr/>
          </p:nvCxnSpPr>
          <p:spPr>
            <a:xfrm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 flipH="1"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515341" y="3156216"/>
            <a:ext cx="829060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123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69818" y="650570"/>
            <a:ext cx="10408956" cy="895927"/>
          </a:xfrm>
          <a:prstGeom prst="roundRect">
            <a:avLst>
              <a:gd name="adj" fmla="val 445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4813071" y="507146"/>
            <a:ext cx="2420856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DONO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86" y="78817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7" y="77813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6020778" y="3653900"/>
            <a:ext cx="4988195" cy="1569660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600" b="1" dirty="0">
                <a:ln w="0">
                  <a:solidFill>
                    <a:schemeClr val="tx1">
                      <a:alpha val="43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 -Lorem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into.</a:t>
            </a:r>
            <a:endParaRPr lang="pt-BR" sz="1600" b="1" dirty="0">
              <a:ln w="0">
                <a:solidFill>
                  <a:schemeClr val="tx1">
                    <a:alpha val="43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381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344400" cy="7010400"/>
          </a:xfrm>
          <a:prstGeom prst="rect">
            <a:avLst/>
          </a:prstGeom>
          <a:gradFill flip="none" rotWithShape="1">
            <a:gsLst>
              <a:gs pos="7000">
                <a:schemeClr val="accent1">
                  <a:lumMod val="5000"/>
                  <a:lumOff val="95000"/>
                  <a:alpha val="57000"/>
                </a:schemeClr>
              </a:gs>
              <a:gs pos="92000">
                <a:schemeClr val="bg1">
                  <a:lumMod val="6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624114" y="377371"/>
            <a:ext cx="11061520" cy="6299200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82BF394-1A2E-4240-B832-AEFE2EAAAB73}"/>
              </a:ext>
            </a:extLst>
          </p:cNvPr>
          <p:cNvSpPr/>
          <p:nvPr/>
        </p:nvSpPr>
        <p:spPr>
          <a:xfrm>
            <a:off x="781179" y="522514"/>
            <a:ext cx="10785344" cy="5958115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1682960" y="2600587"/>
            <a:ext cx="4998100" cy="2677656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pt-BR" sz="2400" b="1" dirty="0">
                <a:ln w="0">
                  <a:solidFill>
                    <a:schemeClr val="tx1">
                      <a:alpha val="43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	-A necessidade principal do cliente foi o inicio de um marketing digital, transmitir a identidade da empresa no meio digita, e se preparar para um futuro e-commerce, com pedido e entrega de produtos através de um sistema web.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515341" y="3156216"/>
            <a:ext cx="829060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123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69818" y="650570"/>
            <a:ext cx="10408956" cy="895927"/>
          </a:xfrm>
          <a:prstGeom prst="roundRect">
            <a:avLst>
              <a:gd name="adj" fmla="val 445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3524450" y="507146"/>
            <a:ext cx="4998100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NECESSIDADE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86" y="78817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7" y="77813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72" y="1923858"/>
            <a:ext cx="2039930" cy="40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3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344400" cy="7010400"/>
          </a:xfrm>
          <a:prstGeom prst="rect">
            <a:avLst/>
          </a:prstGeom>
          <a:gradFill flip="none" rotWithShape="1">
            <a:gsLst>
              <a:gs pos="7000">
                <a:schemeClr val="accent1">
                  <a:lumMod val="5000"/>
                  <a:lumOff val="95000"/>
                  <a:alpha val="57000"/>
                </a:schemeClr>
              </a:gs>
              <a:gs pos="92000">
                <a:schemeClr val="bg1">
                  <a:lumMod val="6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624114" y="377371"/>
            <a:ext cx="11061520" cy="6299200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82BF394-1A2E-4240-B832-AEFE2EAAAB73}"/>
              </a:ext>
            </a:extLst>
          </p:cNvPr>
          <p:cNvSpPr/>
          <p:nvPr/>
        </p:nvSpPr>
        <p:spPr>
          <a:xfrm>
            <a:off x="781179" y="522514"/>
            <a:ext cx="10785344" cy="5958115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515341" y="3156216"/>
            <a:ext cx="829060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123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69818" y="650570"/>
            <a:ext cx="10408956" cy="895927"/>
          </a:xfrm>
          <a:prstGeom prst="roundRect">
            <a:avLst>
              <a:gd name="adj" fmla="val 445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4239260" y="507146"/>
            <a:ext cx="3568477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SOLUÇÃO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86" y="78817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7" y="77813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FEF5972C-148B-4173-BDD4-77CAEAB5B82E}"/>
              </a:ext>
            </a:extLst>
          </p:cNvPr>
          <p:cNvSpPr/>
          <p:nvPr/>
        </p:nvSpPr>
        <p:spPr>
          <a:xfrm>
            <a:off x="5308687" y="2508498"/>
            <a:ext cx="4998100" cy="3046988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pt-BR" sz="2400" b="1" dirty="0">
                <a:ln w="0">
                  <a:solidFill>
                    <a:schemeClr val="tx1">
                      <a:alpha val="43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	-A solução para o problema para o cliente, é a construção visual da empresa através de um site, e aumentando a interação online com o cliente através do sistema, mostrando ao cliente todos os produtos e oferecendo ao cliente um orçamento feito pelo mesmo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49" y="1845280"/>
            <a:ext cx="2736920" cy="40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28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344400" cy="7010400"/>
          </a:xfrm>
          <a:prstGeom prst="rect">
            <a:avLst/>
          </a:prstGeom>
          <a:gradFill flip="none" rotWithShape="1">
            <a:gsLst>
              <a:gs pos="7000">
                <a:schemeClr val="accent1">
                  <a:lumMod val="5000"/>
                  <a:lumOff val="95000"/>
                  <a:alpha val="57000"/>
                </a:schemeClr>
              </a:gs>
              <a:gs pos="92000">
                <a:schemeClr val="bg1">
                  <a:lumMod val="6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624114" y="377371"/>
            <a:ext cx="11061520" cy="6299200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82BF394-1A2E-4240-B832-AEFE2EAAAB73}"/>
              </a:ext>
            </a:extLst>
          </p:cNvPr>
          <p:cNvSpPr/>
          <p:nvPr/>
        </p:nvSpPr>
        <p:spPr>
          <a:xfrm>
            <a:off x="781179" y="522514"/>
            <a:ext cx="10785344" cy="5958115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515341" y="3156216"/>
            <a:ext cx="829060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123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69818" y="650570"/>
            <a:ext cx="10408956" cy="895927"/>
          </a:xfrm>
          <a:prstGeom prst="roundRect">
            <a:avLst>
              <a:gd name="adj" fmla="val 445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2390868" y="507146"/>
            <a:ext cx="7634719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REGRA DE NEGÓCIOS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86" y="78817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7" y="77813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2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344400" cy="7010400"/>
          </a:xfrm>
          <a:prstGeom prst="rect">
            <a:avLst/>
          </a:prstGeom>
          <a:gradFill flip="none" rotWithShape="1">
            <a:gsLst>
              <a:gs pos="7000">
                <a:schemeClr val="accent1">
                  <a:lumMod val="5000"/>
                  <a:lumOff val="95000"/>
                  <a:alpha val="57000"/>
                </a:schemeClr>
              </a:gs>
              <a:gs pos="92000">
                <a:schemeClr val="bg1">
                  <a:lumMod val="6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624114" y="377371"/>
            <a:ext cx="11061520" cy="6299200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82BF394-1A2E-4240-B832-AEFE2EAAAB73}"/>
              </a:ext>
            </a:extLst>
          </p:cNvPr>
          <p:cNvSpPr/>
          <p:nvPr/>
        </p:nvSpPr>
        <p:spPr>
          <a:xfrm>
            <a:off x="781179" y="522514"/>
            <a:ext cx="10785344" cy="5958115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515341" y="3156216"/>
            <a:ext cx="829060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123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69818" y="650570"/>
            <a:ext cx="10408956" cy="895927"/>
          </a:xfrm>
          <a:prstGeom prst="roundRect">
            <a:avLst>
              <a:gd name="adj" fmla="val 445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4000891" y="507146"/>
            <a:ext cx="4414670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REQUISITOS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86" y="78817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7" y="77813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969818" y="1685203"/>
            <a:ext cx="2117888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3200" b="1" dirty="0">
                <a:ln w="12700" cap="flat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-Funcionais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6176810" y="1702550"/>
            <a:ext cx="2904962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3200" b="1" dirty="0">
                <a:ln w="12700" cap="flat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-Não Funcionais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6154874" y="1630510"/>
            <a:ext cx="16507" cy="461327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2AB4A9DA-5BA1-475E-9140-F1478C50FD53}"/>
              </a:ext>
            </a:extLst>
          </p:cNvPr>
          <p:cNvSpPr/>
          <p:nvPr/>
        </p:nvSpPr>
        <p:spPr>
          <a:xfrm>
            <a:off x="1738192" y="2385729"/>
            <a:ext cx="3182218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2800" b="1" dirty="0">
                <a:ln w="12700" cap="flat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Cadastro de clientes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4B8A98C-286A-4274-8C6D-C7036085C9C1}"/>
              </a:ext>
            </a:extLst>
          </p:cNvPr>
          <p:cNvSpPr/>
          <p:nvPr/>
        </p:nvSpPr>
        <p:spPr>
          <a:xfrm>
            <a:off x="1738192" y="3085055"/>
            <a:ext cx="210057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2800" b="1" dirty="0">
                <a:ln w="12700" cap="flat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Login Cliente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14E485A-49E6-4543-8B63-7085E4EF9C6E}"/>
              </a:ext>
            </a:extLst>
          </p:cNvPr>
          <p:cNvSpPr/>
          <p:nvPr/>
        </p:nvSpPr>
        <p:spPr>
          <a:xfrm>
            <a:off x="1738192" y="3808536"/>
            <a:ext cx="3739037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2800" b="1" dirty="0">
                <a:ln w="12700" cap="flat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Orçamento de produtos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FE77FF9-E866-46A0-AA3A-6A52F4A00560}"/>
              </a:ext>
            </a:extLst>
          </p:cNvPr>
          <p:cNvSpPr/>
          <p:nvPr/>
        </p:nvSpPr>
        <p:spPr>
          <a:xfrm>
            <a:off x="7862478" y="2335130"/>
            <a:ext cx="18473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pt-BR" sz="2800" b="1" dirty="0">
              <a:ln w="12700" cap="flat" cmpd="sng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352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344400" cy="7010400"/>
          </a:xfrm>
          <a:prstGeom prst="rect">
            <a:avLst/>
          </a:prstGeom>
          <a:gradFill flip="none" rotWithShape="1">
            <a:gsLst>
              <a:gs pos="7000">
                <a:schemeClr val="accent1">
                  <a:lumMod val="5000"/>
                  <a:lumOff val="95000"/>
                  <a:alpha val="57000"/>
                </a:schemeClr>
              </a:gs>
              <a:gs pos="92000">
                <a:schemeClr val="bg1">
                  <a:lumMod val="6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624114" y="377371"/>
            <a:ext cx="11061520" cy="6299200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82BF394-1A2E-4240-B832-AEFE2EAAAB73}"/>
              </a:ext>
            </a:extLst>
          </p:cNvPr>
          <p:cNvSpPr/>
          <p:nvPr/>
        </p:nvSpPr>
        <p:spPr>
          <a:xfrm>
            <a:off x="781179" y="522514"/>
            <a:ext cx="10785344" cy="5958115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515341" y="3156216"/>
            <a:ext cx="829060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123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69818" y="650570"/>
            <a:ext cx="10408956" cy="895927"/>
          </a:xfrm>
          <a:prstGeom prst="roundRect">
            <a:avLst>
              <a:gd name="adj" fmla="val 445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3721809" y="507146"/>
            <a:ext cx="4972836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CASO DE USO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86" y="78817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7" y="77813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/>
          <p:cNvGrpSpPr/>
          <p:nvPr/>
        </p:nvGrpSpPr>
        <p:grpSpPr>
          <a:xfrm>
            <a:off x="1828801" y="2079596"/>
            <a:ext cx="8534158" cy="3591349"/>
            <a:chOff x="2272138" y="2322089"/>
            <a:chExt cx="3241964" cy="3029527"/>
          </a:xfrm>
        </p:grpSpPr>
        <p:sp>
          <p:nvSpPr>
            <p:cNvPr id="21" name="Retângulo 20"/>
            <p:cNvSpPr/>
            <p:nvPr/>
          </p:nvSpPr>
          <p:spPr>
            <a:xfrm>
              <a:off x="2276252" y="2322089"/>
              <a:ext cx="3237850" cy="3029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Conector reto 23"/>
            <p:cNvCxnSpPr/>
            <p:nvPr/>
          </p:nvCxnSpPr>
          <p:spPr>
            <a:xfrm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206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4D47A-AFC7-4E87-AA86-89277484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-3" b="33505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2" name="Imagem 11" descr="Uma imagem contendo mesa, interior, de madeira, sentado&#10;&#10;Descrição gerada automaticamente">
            <a:extLst>
              <a:ext uri="{FF2B5EF4-FFF2-40B4-BE49-F238E27FC236}">
                <a16:creationId xmlns:a16="http://schemas.microsoft.com/office/drawing/2014/main" id="{05EF5FD5-D98F-4345-AE38-20798C274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 r="-3" b="4659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Imagem 9" descr="Uma imagem contendo chão, mesa, de madeira&#10;&#10;Descrição gerada automaticamente">
            <a:extLst>
              <a:ext uri="{FF2B5EF4-FFF2-40B4-BE49-F238E27FC236}">
                <a16:creationId xmlns:a16="http://schemas.microsoft.com/office/drawing/2014/main" id="{82CA1591-AB94-4749-9C08-F4401450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36141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Imagem 7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4F13DEB4-A9BE-484E-8A50-19B9EB40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r="1" b="1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BF1C33-7AB5-4678-8F59-E990711C2766}"/>
              </a:ext>
            </a:extLst>
          </p:cNvPr>
          <p:cNvSpPr/>
          <p:nvPr/>
        </p:nvSpPr>
        <p:spPr>
          <a:xfrm>
            <a:off x="0" y="0"/>
            <a:ext cx="12344400" cy="7010400"/>
          </a:xfrm>
          <a:prstGeom prst="rect">
            <a:avLst/>
          </a:prstGeom>
          <a:gradFill flip="none" rotWithShape="1">
            <a:gsLst>
              <a:gs pos="7000">
                <a:schemeClr val="accent1">
                  <a:lumMod val="5000"/>
                  <a:lumOff val="95000"/>
                  <a:alpha val="57000"/>
                </a:schemeClr>
              </a:gs>
              <a:gs pos="92000">
                <a:schemeClr val="bg1">
                  <a:lumMod val="6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422585-27E9-4EDD-B183-4CD3C76140CF}"/>
              </a:ext>
            </a:extLst>
          </p:cNvPr>
          <p:cNvSpPr/>
          <p:nvPr/>
        </p:nvSpPr>
        <p:spPr>
          <a:xfrm>
            <a:off x="624114" y="377371"/>
            <a:ext cx="11061520" cy="6299200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82BF394-1A2E-4240-B832-AEFE2EAAAB73}"/>
              </a:ext>
            </a:extLst>
          </p:cNvPr>
          <p:cNvSpPr/>
          <p:nvPr/>
        </p:nvSpPr>
        <p:spPr>
          <a:xfrm>
            <a:off x="781179" y="522514"/>
            <a:ext cx="10785344" cy="5958115"/>
          </a:xfrm>
          <a:prstGeom prst="roundRect">
            <a:avLst>
              <a:gd name="adj" fmla="val 11252"/>
            </a:avLst>
          </a:prstGeom>
          <a:solidFill>
            <a:srgbClr val="FFFFC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43E125-AB8F-4417-AF0C-FF89D3874400}"/>
              </a:ext>
            </a:extLst>
          </p:cNvPr>
          <p:cNvSpPr/>
          <p:nvPr/>
        </p:nvSpPr>
        <p:spPr>
          <a:xfrm>
            <a:off x="1" y="3156216"/>
            <a:ext cx="865593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EA6C446-EBE2-4C75-BDFF-29EE039BA0D5}"/>
              </a:ext>
            </a:extLst>
          </p:cNvPr>
          <p:cNvSpPr/>
          <p:nvPr/>
        </p:nvSpPr>
        <p:spPr>
          <a:xfrm>
            <a:off x="11515341" y="3156216"/>
            <a:ext cx="829060" cy="6442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123" y="318436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m relacionada">
            <a:extLst>
              <a:ext uri="{FF2B5EF4-FFF2-40B4-BE49-F238E27FC236}">
                <a16:creationId xmlns:a16="http://schemas.microsoft.com/office/drawing/2014/main" id="{6E2C04DE-0B69-40B4-916C-5B4E1B12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" y="31987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Arredondado 40"/>
          <p:cNvSpPr/>
          <p:nvPr/>
        </p:nvSpPr>
        <p:spPr>
          <a:xfrm>
            <a:off x="969818" y="650570"/>
            <a:ext cx="10408956" cy="895927"/>
          </a:xfrm>
          <a:prstGeom prst="roundRect">
            <a:avLst>
              <a:gd name="adj" fmla="val 4450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32D0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FC31F8A5-78DF-4EC7-A974-819F912A3AEB}"/>
              </a:ext>
            </a:extLst>
          </p:cNvPr>
          <p:cNvSpPr/>
          <p:nvPr/>
        </p:nvSpPr>
        <p:spPr>
          <a:xfrm>
            <a:off x="4023781" y="507146"/>
            <a:ext cx="4368889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BR" sz="66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ATIVIDADES</a:t>
            </a:r>
          </a:p>
        </p:txBody>
      </p:sp>
      <p:pic>
        <p:nvPicPr>
          <p:cNvPr id="43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86" y="78817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m relacionada">
            <a:extLst>
              <a:ext uri="{FF2B5EF4-FFF2-40B4-BE49-F238E27FC236}">
                <a16:creationId xmlns:a16="http://schemas.microsoft.com/office/drawing/2014/main" id="{26744707-BF06-4221-A39B-9EC73F83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7" y="778130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/>
          <p:cNvGrpSpPr/>
          <p:nvPr/>
        </p:nvGrpSpPr>
        <p:grpSpPr>
          <a:xfrm>
            <a:off x="1828801" y="2079596"/>
            <a:ext cx="8534158" cy="3591349"/>
            <a:chOff x="2272138" y="2322089"/>
            <a:chExt cx="3241964" cy="3029527"/>
          </a:xfrm>
        </p:grpSpPr>
        <p:sp>
          <p:nvSpPr>
            <p:cNvPr id="21" name="Retângulo 20"/>
            <p:cNvSpPr/>
            <p:nvPr/>
          </p:nvSpPr>
          <p:spPr>
            <a:xfrm>
              <a:off x="2276252" y="2322089"/>
              <a:ext cx="3237850" cy="3029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Conector reto 23"/>
            <p:cNvCxnSpPr/>
            <p:nvPr/>
          </p:nvCxnSpPr>
          <p:spPr>
            <a:xfrm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2272138" y="2327564"/>
              <a:ext cx="3241964" cy="300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729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94E5D4-DD1A-46D7-B9BE-0878621718B0}"/>
              </a:ext>
            </a:extLst>
          </p:cNvPr>
          <p:cNvSpPr/>
          <p:nvPr/>
        </p:nvSpPr>
        <p:spPr>
          <a:xfrm>
            <a:off x="1280160" y="1432559"/>
            <a:ext cx="9890760" cy="39928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65BC1BC-E88B-4B11-8F7A-7B29FC7B6367}"/>
              </a:ext>
            </a:extLst>
          </p:cNvPr>
          <p:cNvSpPr/>
          <p:nvPr/>
        </p:nvSpPr>
        <p:spPr>
          <a:xfrm>
            <a:off x="1934818" y="2049521"/>
            <a:ext cx="8653671" cy="2837230"/>
          </a:xfrm>
          <a:prstGeom prst="rect">
            <a:avLst/>
          </a:prstGeom>
          <a:solidFill>
            <a:srgbClr val="FFFFCC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Picture 12" descr="Imagem relacionada">
            <a:extLst>
              <a:ext uri="{FF2B5EF4-FFF2-40B4-BE49-F238E27FC236}">
                <a16:creationId xmlns:a16="http://schemas.microsoft.com/office/drawing/2014/main" id="{CE987934-5498-4164-AE82-920384F1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22" y="148510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m relacionada">
            <a:extLst>
              <a:ext uri="{FF2B5EF4-FFF2-40B4-BE49-F238E27FC236}">
                <a16:creationId xmlns:a16="http://schemas.microsoft.com/office/drawing/2014/main" id="{6B9BFB4F-719E-4D94-ABC4-996A87B7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22" y="4744857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m relacionada">
            <a:extLst>
              <a:ext uri="{FF2B5EF4-FFF2-40B4-BE49-F238E27FC236}">
                <a16:creationId xmlns:a16="http://schemas.microsoft.com/office/drawing/2014/main" id="{7649DC14-9544-450F-8F59-9269ECFD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62" y="308530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m relacionada">
            <a:extLst>
              <a:ext uri="{FF2B5EF4-FFF2-40B4-BE49-F238E27FC236}">
                <a16:creationId xmlns:a16="http://schemas.microsoft.com/office/drawing/2014/main" id="{C41A6883-3427-432B-8847-4D4EAA46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180" y="15166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m relacionada">
            <a:extLst>
              <a:ext uri="{FF2B5EF4-FFF2-40B4-BE49-F238E27FC236}">
                <a16:creationId xmlns:a16="http://schemas.microsoft.com/office/drawing/2014/main" id="{220D0E7F-0F89-4C53-BBC9-EED2FBDC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180" y="477638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m relacionada">
            <a:extLst>
              <a:ext uri="{FF2B5EF4-FFF2-40B4-BE49-F238E27FC236}">
                <a16:creationId xmlns:a16="http://schemas.microsoft.com/office/drawing/2014/main" id="{8BD99438-4CDD-4FC6-9682-E4B64628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420" y="31168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m relacionada">
            <a:extLst>
              <a:ext uri="{FF2B5EF4-FFF2-40B4-BE49-F238E27FC236}">
                <a16:creationId xmlns:a16="http://schemas.microsoft.com/office/drawing/2014/main" id="{F1D559CF-2E8E-4D5A-B76E-839A7DAE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974" y="1479294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Imagem relacionada">
            <a:extLst>
              <a:ext uri="{FF2B5EF4-FFF2-40B4-BE49-F238E27FC236}">
                <a16:creationId xmlns:a16="http://schemas.microsoft.com/office/drawing/2014/main" id="{C92282B4-AC50-4AC2-AC74-D6368D461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79" y="1499023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m relacionada">
            <a:extLst>
              <a:ext uri="{FF2B5EF4-FFF2-40B4-BE49-F238E27FC236}">
                <a16:creationId xmlns:a16="http://schemas.microsoft.com/office/drawing/2014/main" id="{4403B9F9-29DF-47E8-9FAA-3653125C4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84" y="1491259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m relacionada">
            <a:extLst>
              <a:ext uri="{FF2B5EF4-FFF2-40B4-BE49-F238E27FC236}">
                <a16:creationId xmlns:a16="http://schemas.microsoft.com/office/drawing/2014/main" id="{F57DB043-4264-41AB-962B-706C14E7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189" y="1516638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m relacionada">
            <a:extLst>
              <a:ext uri="{FF2B5EF4-FFF2-40B4-BE49-F238E27FC236}">
                <a16:creationId xmlns:a16="http://schemas.microsoft.com/office/drawing/2014/main" id="{36AE975A-3351-424B-82DB-6F2A2320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974" y="4894182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m relacionada">
            <a:extLst>
              <a:ext uri="{FF2B5EF4-FFF2-40B4-BE49-F238E27FC236}">
                <a16:creationId xmlns:a16="http://schemas.microsoft.com/office/drawing/2014/main" id="{08179834-F8E8-496C-A3DC-35E7E687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79" y="4913911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Imagem relacionada">
            <a:extLst>
              <a:ext uri="{FF2B5EF4-FFF2-40B4-BE49-F238E27FC236}">
                <a16:creationId xmlns:a16="http://schemas.microsoft.com/office/drawing/2014/main" id="{F5FEA9F0-79F5-4676-AB60-A5F9FAEC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84" y="4906147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Imagem relacionada">
            <a:extLst>
              <a:ext uri="{FF2B5EF4-FFF2-40B4-BE49-F238E27FC236}">
                <a16:creationId xmlns:a16="http://schemas.microsoft.com/office/drawing/2014/main" id="{AB827F0E-2012-4978-AD33-C2405823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189" y="4931526"/>
            <a:ext cx="535798" cy="5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766FD5B-3CFF-4AFD-B4D0-5135EE18B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78" y="1794370"/>
            <a:ext cx="7820036" cy="2424212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4BE9F2D8-15CD-4641-B68E-066B0620E35C}"/>
              </a:ext>
            </a:extLst>
          </p:cNvPr>
          <p:cNvSpPr/>
          <p:nvPr/>
        </p:nvSpPr>
        <p:spPr>
          <a:xfrm>
            <a:off x="4384359" y="3783225"/>
            <a:ext cx="39858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Boas Compras !!</a:t>
            </a:r>
          </a:p>
        </p:txBody>
      </p:sp>
    </p:spTree>
    <p:extLst>
      <p:ext uri="{BB962C8B-B14F-4D97-AF65-F5344CB8AC3E}">
        <p14:creationId xmlns:p14="http://schemas.microsoft.com/office/powerpoint/2010/main" val="1822035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2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DB86BD5B-FEB0-44CD-A324-82A8F682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8" y="1592865"/>
            <a:ext cx="3209544" cy="336959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67B99BC8-E678-4383-91A2-ED92B46F4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3" y="1593512"/>
            <a:ext cx="3209544" cy="336830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04580623-246A-4D5E-8FD6-D919A1F1F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87" y="2780185"/>
            <a:ext cx="3209544" cy="99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B69512F-9D4D-4751-8E35-460CE63B8136}"/>
              </a:ext>
            </a:extLst>
          </p:cNvPr>
          <p:cNvSpPr/>
          <p:nvPr/>
        </p:nvSpPr>
        <p:spPr>
          <a:xfrm>
            <a:off x="1957514" y="1779827"/>
            <a:ext cx="7720383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</a:t>
            </a:r>
            <a:r>
              <a:rPr lang="pt-BR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ndré Medeiros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26E622-ED34-43A2-B622-FFCC70BBB52E}"/>
              </a:ext>
            </a:extLst>
          </p:cNvPr>
          <p:cNvSpPr/>
          <p:nvPr/>
        </p:nvSpPr>
        <p:spPr>
          <a:xfrm>
            <a:off x="3238145" y="2386833"/>
            <a:ext cx="54782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Ferragens e Acessórios</a:t>
            </a: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E0CB0A9E-F1DB-4FE7-A7E6-EB5D00FF1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236" flipH="1">
            <a:off x="8830369" y="2235811"/>
            <a:ext cx="1571982" cy="149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rego icone png">
            <a:extLst>
              <a:ext uri="{FF2B5EF4-FFF2-40B4-BE49-F238E27FC236}">
                <a16:creationId xmlns:a16="http://schemas.microsoft.com/office/drawing/2014/main" id="{BA4154D5-05C9-4116-8693-A57067E1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921" y="2826753"/>
            <a:ext cx="317224" cy="3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3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prego icone png">
            <a:extLst>
              <a:ext uri="{FF2B5EF4-FFF2-40B4-BE49-F238E27FC236}">
                <a16:creationId xmlns:a16="http://schemas.microsoft.com/office/drawing/2014/main" id="{BA4154D5-05C9-4116-8693-A57067E1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54" y="2726295"/>
            <a:ext cx="561343" cy="5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A7961ED1-DF8D-4D99-883D-5183271AA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4174" y="1326582"/>
            <a:ext cx="3232205" cy="308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5B63ADC3-9027-405B-AA39-5B84507B79AE}"/>
              </a:ext>
            </a:extLst>
          </p:cNvPr>
          <p:cNvSpPr/>
          <p:nvPr/>
        </p:nvSpPr>
        <p:spPr>
          <a:xfrm rot="16200000">
            <a:off x="3668800" y="392277"/>
            <a:ext cx="4528723" cy="4437330"/>
          </a:xfrm>
          <a:prstGeom prst="homePlate">
            <a:avLst/>
          </a:prstGeom>
          <a:noFill/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003311F-56B3-4452-9C09-4255510FFBCA}"/>
              </a:ext>
            </a:extLst>
          </p:cNvPr>
          <p:cNvSpPr/>
          <p:nvPr/>
        </p:nvSpPr>
        <p:spPr>
          <a:xfrm>
            <a:off x="3522180" y="4829371"/>
            <a:ext cx="4821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</a:t>
            </a:r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ndré Medeiros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77D16A8-2F17-4AE8-9744-19BD0F7519D1}"/>
              </a:ext>
            </a:extLst>
          </p:cNvPr>
          <p:cNvSpPr/>
          <p:nvPr/>
        </p:nvSpPr>
        <p:spPr>
          <a:xfrm>
            <a:off x="5227742" y="5393641"/>
            <a:ext cx="14108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Ltda</a:t>
            </a:r>
            <a:endParaRPr lang="pt-B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806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B69512F-9D4D-4751-8E35-460CE63B8136}"/>
              </a:ext>
            </a:extLst>
          </p:cNvPr>
          <p:cNvSpPr/>
          <p:nvPr/>
        </p:nvSpPr>
        <p:spPr>
          <a:xfrm>
            <a:off x="2859149" y="2541201"/>
            <a:ext cx="705193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</a:t>
            </a:r>
            <a:r>
              <a:rPr lang="pt-BR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ndré Medeiros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26E622-ED34-43A2-B622-FFCC70BBB52E}"/>
              </a:ext>
            </a:extLst>
          </p:cNvPr>
          <p:cNvSpPr/>
          <p:nvPr/>
        </p:nvSpPr>
        <p:spPr>
          <a:xfrm>
            <a:off x="2957846" y="3479920"/>
            <a:ext cx="54782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Ferragens e Acessórios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613B64B5-B7BA-4881-B8F6-EA04A7CF3001}"/>
              </a:ext>
            </a:extLst>
          </p:cNvPr>
          <p:cNvSpPr/>
          <p:nvPr/>
        </p:nvSpPr>
        <p:spPr>
          <a:xfrm rot="16200000">
            <a:off x="1508450" y="2691420"/>
            <a:ext cx="1497260" cy="1196821"/>
          </a:xfrm>
          <a:prstGeom prst="homePlat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chave de fenda icon png">
            <a:extLst>
              <a:ext uri="{FF2B5EF4-FFF2-40B4-BE49-F238E27FC236}">
                <a16:creationId xmlns:a16="http://schemas.microsoft.com/office/drawing/2014/main" id="{FCDEFAE8-AA26-4867-BAC5-D5324B7D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1878883" y="2975215"/>
            <a:ext cx="756393" cy="7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Parafuso icon png">
            <a:extLst>
              <a:ext uri="{FF2B5EF4-FFF2-40B4-BE49-F238E27FC236}">
                <a16:creationId xmlns:a16="http://schemas.microsoft.com/office/drawing/2014/main" id="{3C5C7717-997E-418C-A51B-C950FE8D0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024" y="3509315"/>
            <a:ext cx="378948" cy="3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m para Parafuso icon png">
            <a:extLst>
              <a:ext uri="{FF2B5EF4-FFF2-40B4-BE49-F238E27FC236}">
                <a16:creationId xmlns:a16="http://schemas.microsoft.com/office/drawing/2014/main" id="{F3843967-C8F3-4B81-B2FF-C7121F70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19651" y="3509315"/>
            <a:ext cx="378948" cy="3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35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487E4AF4-6984-42F9-BE94-2EB343FA093B}"/>
              </a:ext>
            </a:extLst>
          </p:cNvPr>
          <p:cNvSpPr/>
          <p:nvPr/>
        </p:nvSpPr>
        <p:spPr>
          <a:xfrm rot="16200000">
            <a:off x="3526180" y="828435"/>
            <a:ext cx="4528723" cy="4437330"/>
          </a:xfrm>
          <a:prstGeom prst="homePlate">
            <a:avLst/>
          </a:prstGeom>
          <a:noFill/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2" descr="Resultado de imagem para chave de fenda icon png">
            <a:extLst>
              <a:ext uri="{FF2B5EF4-FFF2-40B4-BE49-F238E27FC236}">
                <a16:creationId xmlns:a16="http://schemas.microsoft.com/office/drawing/2014/main" id="{5AC7F970-A3B9-49F2-846E-FDE9658BB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4542466" y="1831517"/>
            <a:ext cx="2496149" cy="249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m para Parafuso icon png">
            <a:extLst>
              <a:ext uri="{FF2B5EF4-FFF2-40B4-BE49-F238E27FC236}">
                <a16:creationId xmlns:a16="http://schemas.microsoft.com/office/drawing/2014/main" id="{D2354183-7F4A-4B1F-9703-8A902305B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7360" y="3655342"/>
            <a:ext cx="1189294" cy="11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m para Parafuso icon png">
            <a:extLst>
              <a:ext uri="{FF2B5EF4-FFF2-40B4-BE49-F238E27FC236}">
                <a16:creationId xmlns:a16="http://schemas.microsoft.com/office/drawing/2014/main" id="{3E1997F2-DEFA-4AEF-AB0C-AF92778A3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45" y="3655342"/>
            <a:ext cx="1189294" cy="11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63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B69512F-9D4D-4751-8E35-460CE63B8136}"/>
              </a:ext>
            </a:extLst>
          </p:cNvPr>
          <p:cNvSpPr/>
          <p:nvPr/>
        </p:nvSpPr>
        <p:spPr>
          <a:xfrm>
            <a:off x="2859149" y="2541201"/>
            <a:ext cx="705193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</a:t>
            </a:r>
            <a:r>
              <a:rPr lang="pt-BR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ndré Medeiros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26E622-ED34-43A2-B622-FFCC70BBB52E}"/>
              </a:ext>
            </a:extLst>
          </p:cNvPr>
          <p:cNvSpPr/>
          <p:nvPr/>
        </p:nvSpPr>
        <p:spPr>
          <a:xfrm>
            <a:off x="2957846" y="3479920"/>
            <a:ext cx="54782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Ferragens e Acessórios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613B64B5-B7BA-4881-B8F6-EA04A7CF3001}"/>
              </a:ext>
            </a:extLst>
          </p:cNvPr>
          <p:cNvSpPr/>
          <p:nvPr/>
        </p:nvSpPr>
        <p:spPr>
          <a:xfrm rot="16200000">
            <a:off x="1508450" y="2691420"/>
            <a:ext cx="1497260" cy="1196821"/>
          </a:xfrm>
          <a:prstGeom prst="homePlat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22D39A4-7EF6-439B-BF15-A083E8CD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 flipH="1">
            <a:off x="1772957" y="2926535"/>
            <a:ext cx="968247" cy="92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990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487E4AF4-6984-42F9-BE94-2EB343FA093B}"/>
              </a:ext>
            </a:extLst>
          </p:cNvPr>
          <p:cNvSpPr/>
          <p:nvPr/>
        </p:nvSpPr>
        <p:spPr>
          <a:xfrm rot="16200000">
            <a:off x="3526180" y="828435"/>
            <a:ext cx="4528723" cy="4437330"/>
          </a:xfrm>
          <a:prstGeom prst="homePlate">
            <a:avLst/>
          </a:prstGeom>
          <a:noFill/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AFD79B4D-5290-4230-89B2-4301AB980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 flipH="1">
            <a:off x="4397790" y="1862472"/>
            <a:ext cx="2791788" cy="26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4327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253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Ygor Kronemberger</dc:creator>
  <cp:lastModifiedBy>Ygor Kronemberger</cp:lastModifiedBy>
  <cp:revision>2</cp:revision>
  <dcterms:created xsi:type="dcterms:W3CDTF">2019-05-27T04:48:44Z</dcterms:created>
  <dcterms:modified xsi:type="dcterms:W3CDTF">2019-05-27T06:22:00Z</dcterms:modified>
</cp:coreProperties>
</file>